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50" r:id="rId5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63E"/>
    <a:srgbClr val="ACCDFE"/>
    <a:srgbClr val="93B266"/>
    <a:srgbClr val="2A747A"/>
    <a:srgbClr val="333333"/>
    <a:srgbClr val="0F2E18"/>
    <a:srgbClr val="000080"/>
    <a:srgbClr val="ABE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53A63F-C60F-48DF-92CD-A733DBDDF520}" v="94" dt="2024-06-04T05:11:40.979"/>
    <p1510:client id="{EBD495CF-F20C-4C81-9717-635CC59856BF}" v="6" dt="2024-06-04T09:02:50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39" autoAdjust="0"/>
  </p:normalViewPr>
  <p:slideViewPr>
    <p:cSldViewPr snapToGrid="0">
      <p:cViewPr varScale="1">
        <p:scale>
          <a:sx n="59" d="100"/>
          <a:sy n="59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RNALLEY, Clare (UNIVERSITY HOSPITALS SUSSEX NHS FOUNDATION TRUST)" userId="ec363ee1-fbc9-4331-af70-5adca35c2129" providerId="ADAL" clId="{8566FD39-7C83-4EF9-847E-6FB022BADB72}"/>
    <pc:docChg chg="undo custSel addSld delSld modSld">
      <pc:chgData name="THORNALLEY, Clare (UNIVERSITY HOSPITALS SUSSEX NHS FOUNDATION TRUST)" userId="ec363ee1-fbc9-4331-af70-5adca35c2129" providerId="ADAL" clId="{8566FD39-7C83-4EF9-847E-6FB022BADB72}" dt="2024-04-19T01:58:04.852" v="517" actId="13926"/>
      <pc:docMkLst>
        <pc:docMk/>
      </pc:docMkLst>
      <pc:sldChg chg="addSp modSp">
        <pc:chgData name="THORNALLEY, Clare (UNIVERSITY HOSPITALS SUSSEX NHS FOUNDATION TRUST)" userId="ec363ee1-fbc9-4331-af70-5adca35c2129" providerId="ADAL" clId="{8566FD39-7C83-4EF9-847E-6FB022BADB72}" dt="2024-04-19T01:36:46.774" v="1" actId="207"/>
        <pc:sldMkLst>
          <pc:docMk/>
          <pc:sldMk cId="212659412" sldId="329"/>
        </pc:sldMkLst>
        <pc:spChg chg="add mod">
          <ac:chgData name="THORNALLEY, Clare (UNIVERSITY HOSPITALS SUSSEX NHS FOUNDATION TRUST)" userId="ec363ee1-fbc9-4331-af70-5adca35c2129" providerId="ADAL" clId="{8566FD39-7C83-4EF9-847E-6FB022BADB72}" dt="2024-04-19T01:36:46.774" v="1" actId="207"/>
          <ac:spMkLst>
            <pc:docMk/>
            <pc:sldMk cId="212659412" sldId="329"/>
            <ac:spMk id="3" creationId="{5DB68965-5D8E-1B1F-59EB-E419C9F376AC}"/>
          </ac:spMkLst>
        </pc:spChg>
      </pc:sldChg>
      <pc:sldChg chg="modSp mod">
        <pc:chgData name="THORNALLEY, Clare (UNIVERSITY HOSPITALS SUSSEX NHS FOUNDATION TRUST)" userId="ec363ee1-fbc9-4331-af70-5adca35c2129" providerId="ADAL" clId="{8566FD39-7C83-4EF9-847E-6FB022BADB72}" dt="2024-04-19T01:58:04.852" v="517" actId="13926"/>
        <pc:sldMkLst>
          <pc:docMk/>
          <pc:sldMk cId="799468935" sldId="349"/>
        </pc:sldMkLst>
        <pc:spChg chg="mod">
          <ac:chgData name="THORNALLEY, Clare (UNIVERSITY HOSPITALS SUSSEX NHS FOUNDATION TRUST)" userId="ec363ee1-fbc9-4331-af70-5adca35c2129" providerId="ADAL" clId="{8566FD39-7C83-4EF9-847E-6FB022BADB72}" dt="2024-04-19T01:58:04.852" v="517" actId="13926"/>
          <ac:spMkLst>
            <pc:docMk/>
            <pc:sldMk cId="799468935" sldId="349"/>
            <ac:spMk id="8" creationId="{01A26ABB-5F3F-0E07-EC7C-30AC160D77BE}"/>
          </ac:spMkLst>
        </pc:spChg>
        <pc:graphicFrameChg chg="modGraphic">
          <ac:chgData name="THORNALLEY, Clare (UNIVERSITY HOSPITALS SUSSEX NHS FOUNDATION TRUST)" userId="ec363ee1-fbc9-4331-af70-5adca35c2129" providerId="ADAL" clId="{8566FD39-7C83-4EF9-847E-6FB022BADB72}" dt="2024-04-19T01:57:38.439" v="516" actId="13926"/>
          <ac:graphicFrameMkLst>
            <pc:docMk/>
            <pc:sldMk cId="799468935" sldId="349"/>
            <ac:graphicFrameMk id="6" creationId="{D03FEA2F-D12B-16BF-1015-9CC35B11CD34}"/>
          </ac:graphicFrameMkLst>
        </pc:graphicFrameChg>
      </pc:sldChg>
      <pc:sldChg chg="modSp mod">
        <pc:chgData name="THORNALLEY, Clare (UNIVERSITY HOSPITALS SUSSEX NHS FOUNDATION TRUST)" userId="ec363ee1-fbc9-4331-af70-5adca35c2129" providerId="ADAL" clId="{8566FD39-7C83-4EF9-847E-6FB022BADB72}" dt="2024-04-19T01:56:03.375" v="514" actId="12"/>
        <pc:sldMkLst>
          <pc:docMk/>
          <pc:sldMk cId="1224972854" sldId="351"/>
        </pc:sldMkLst>
        <pc:spChg chg="mod">
          <ac:chgData name="THORNALLEY, Clare (UNIVERSITY HOSPITALS SUSSEX NHS FOUNDATION TRUST)" userId="ec363ee1-fbc9-4331-af70-5adca35c2129" providerId="ADAL" clId="{8566FD39-7C83-4EF9-847E-6FB022BADB72}" dt="2024-04-19T01:55:11.337" v="489" actId="20577"/>
          <ac:spMkLst>
            <pc:docMk/>
            <pc:sldMk cId="1224972854" sldId="351"/>
            <ac:spMk id="2" creationId="{0EB3A836-FE22-7A23-F2E2-2330145ACC67}"/>
          </ac:spMkLst>
        </pc:spChg>
        <pc:spChg chg="mod">
          <ac:chgData name="THORNALLEY, Clare (UNIVERSITY HOSPITALS SUSSEX NHS FOUNDATION TRUST)" userId="ec363ee1-fbc9-4331-af70-5adca35c2129" providerId="ADAL" clId="{8566FD39-7C83-4EF9-847E-6FB022BADB72}" dt="2024-04-19T01:56:03.375" v="514" actId="12"/>
          <ac:spMkLst>
            <pc:docMk/>
            <pc:sldMk cId="1224972854" sldId="351"/>
            <ac:spMk id="3" creationId="{D60D96A0-E5D3-9912-045B-1C8573EA2F7E}"/>
          </ac:spMkLst>
        </pc:spChg>
      </pc:sldChg>
      <pc:sldChg chg="del">
        <pc:chgData name="THORNALLEY, Clare (UNIVERSITY HOSPITALS SUSSEX NHS FOUNDATION TRUST)" userId="ec363ee1-fbc9-4331-af70-5adca35c2129" providerId="ADAL" clId="{8566FD39-7C83-4EF9-847E-6FB022BADB72}" dt="2024-04-19T01:37:27.901" v="2" actId="2696"/>
        <pc:sldMkLst>
          <pc:docMk/>
          <pc:sldMk cId="2335215699" sldId="352"/>
        </pc:sldMkLst>
      </pc:sldChg>
      <pc:sldChg chg="modSp add mod">
        <pc:chgData name="THORNALLEY, Clare (UNIVERSITY HOSPITALS SUSSEX NHS FOUNDATION TRUST)" userId="ec363ee1-fbc9-4331-af70-5adca35c2129" providerId="ADAL" clId="{8566FD39-7C83-4EF9-847E-6FB022BADB72}" dt="2024-04-19T01:54:06.986" v="433" actId="5793"/>
        <pc:sldMkLst>
          <pc:docMk/>
          <pc:sldMk cId="1078125243" sldId="354"/>
        </pc:sldMkLst>
        <pc:spChg chg="mod">
          <ac:chgData name="THORNALLEY, Clare (UNIVERSITY HOSPITALS SUSSEX NHS FOUNDATION TRUST)" userId="ec363ee1-fbc9-4331-af70-5adca35c2129" providerId="ADAL" clId="{8566FD39-7C83-4EF9-847E-6FB022BADB72}" dt="2024-04-19T01:54:06.986" v="433" actId="5793"/>
          <ac:spMkLst>
            <pc:docMk/>
            <pc:sldMk cId="1078125243" sldId="354"/>
            <ac:spMk id="1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8566FD39-7C83-4EF9-847E-6FB022BADB72}" dt="2024-04-19T01:49:07.732" v="291" actId="20577"/>
          <ac:spMkLst>
            <pc:docMk/>
            <pc:sldMk cId="1078125243" sldId="354"/>
            <ac:spMk id="14338" creationId="{00000000-0000-0000-0000-000000000000}"/>
          </ac:spMkLst>
        </pc:spChg>
      </pc:sldChg>
    </pc:docChg>
  </pc:docChgLst>
  <pc:docChgLst>
    <pc:chgData name="THORNALLEY, Clare (UNIVERSITY HOSPITALS SUSSEX NHS FOUNDATION TRUST)" userId="ec363ee1-fbc9-4331-af70-5adca35c2129" providerId="ADAL" clId="{EBD495CF-F20C-4C81-9717-635CC59856BF}"/>
    <pc:docChg chg="delSld modSld">
      <pc:chgData name="THORNALLEY, Clare (UNIVERSITY HOSPITALS SUSSEX NHS FOUNDATION TRUST)" userId="ec363ee1-fbc9-4331-af70-5adca35c2129" providerId="ADAL" clId="{EBD495CF-F20C-4C81-9717-635CC59856BF}" dt="2024-06-04T09:03:35.688" v="126" actId="1076"/>
      <pc:docMkLst>
        <pc:docMk/>
      </pc:docMkLst>
      <pc:sldChg chg="del">
        <pc:chgData name="THORNALLEY, Clare (UNIVERSITY HOSPITALS SUSSEX NHS FOUNDATION TRUST)" userId="ec363ee1-fbc9-4331-af70-5adca35c2129" providerId="ADAL" clId="{EBD495CF-F20C-4C81-9717-635CC59856BF}" dt="2024-06-04T05:33:36.503" v="1" actId="2696"/>
        <pc:sldMkLst>
          <pc:docMk/>
          <pc:sldMk cId="0" sldId="286"/>
        </pc:sldMkLst>
      </pc:sldChg>
      <pc:sldChg chg="addSp modSp mod">
        <pc:chgData name="THORNALLEY, Clare (UNIVERSITY HOSPITALS SUSSEX NHS FOUNDATION TRUST)" userId="ec363ee1-fbc9-4331-af70-5adca35c2129" providerId="ADAL" clId="{EBD495CF-F20C-4C81-9717-635CC59856BF}" dt="2024-06-04T09:03:35.688" v="126" actId="1076"/>
        <pc:sldMkLst>
          <pc:docMk/>
          <pc:sldMk cId="2426182819" sldId="350"/>
        </pc:sldMkLst>
        <pc:spChg chg="mod">
          <ac:chgData name="THORNALLEY, Clare (UNIVERSITY HOSPITALS SUSSEX NHS FOUNDATION TRUST)" userId="ec363ee1-fbc9-4331-af70-5adca35c2129" providerId="ADAL" clId="{EBD495CF-F20C-4C81-9717-635CC59856BF}" dt="2024-06-04T09:02:50.972" v="122" actId="1076"/>
          <ac:spMkLst>
            <pc:docMk/>
            <pc:sldMk cId="2426182819" sldId="350"/>
            <ac:spMk id="3" creationId="{40B6E615-24C3-92F4-EFE4-0B4F6089B9B4}"/>
          </ac:spMkLst>
        </pc:spChg>
        <pc:spChg chg="add mod">
          <ac:chgData name="THORNALLEY, Clare (UNIVERSITY HOSPITALS SUSSEX NHS FOUNDATION TRUST)" userId="ec363ee1-fbc9-4331-af70-5adca35c2129" providerId="ADAL" clId="{EBD495CF-F20C-4C81-9717-635CC59856BF}" dt="2024-06-04T09:03:01.087" v="123" actId="1076"/>
          <ac:spMkLst>
            <pc:docMk/>
            <pc:sldMk cId="2426182819" sldId="350"/>
            <ac:spMk id="5" creationId="{67384BFD-0AC1-CC33-28C6-3B9DADAB7D33}"/>
          </ac:spMkLst>
        </pc:spChg>
        <pc:spChg chg="add mod">
          <ac:chgData name="THORNALLEY, Clare (UNIVERSITY HOSPITALS SUSSEX NHS FOUNDATION TRUST)" userId="ec363ee1-fbc9-4331-af70-5adca35c2129" providerId="ADAL" clId="{EBD495CF-F20C-4C81-9717-635CC59856BF}" dt="2024-06-04T09:03:22.616" v="125" actId="1076"/>
          <ac:spMkLst>
            <pc:docMk/>
            <pc:sldMk cId="2426182819" sldId="350"/>
            <ac:spMk id="6" creationId="{88E4631E-A40A-EF4E-CFC9-63B27CA0A704}"/>
          </ac:spMkLst>
        </pc:spChg>
        <pc:spChg chg="add mod">
          <ac:chgData name="THORNALLEY, Clare (UNIVERSITY HOSPITALS SUSSEX NHS FOUNDATION TRUST)" userId="ec363ee1-fbc9-4331-af70-5adca35c2129" providerId="ADAL" clId="{EBD495CF-F20C-4C81-9717-635CC59856BF}" dt="2024-06-04T09:03:12.822" v="124" actId="1076"/>
          <ac:spMkLst>
            <pc:docMk/>
            <pc:sldMk cId="2426182819" sldId="350"/>
            <ac:spMk id="7" creationId="{6B411B64-D322-BC19-6054-8CFAF21B7114}"/>
          </ac:spMkLst>
        </pc:spChg>
        <pc:picChg chg="mod">
          <ac:chgData name="THORNALLEY, Clare (UNIVERSITY HOSPITALS SUSSEX NHS FOUNDATION TRUST)" userId="ec363ee1-fbc9-4331-af70-5adca35c2129" providerId="ADAL" clId="{EBD495CF-F20C-4C81-9717-635CC59856BF}" dt="2024-06-04T09:03:35.688" v="126" actId="1076"/>
          <ac:picMkLst>
            <pc:docMk/>
            <pc:sldMk cId="2426182819" sldId="350"/>
            <ac:picMk id="4" creationId="{9011FB28-5A87-61F8-E91F-AA9212F15B64}"/>
          </ac:picMkLst>
        </pc:picChg>
      </pc:sldChg>
      <pc:sldChg chg="del">
        <pc:chgData name="THORNALLEY, Clare (UNIVERSITY HOSPITALS SUSSEX NHS FOUNDATION TRUST)" userId="ec363ee1-fbc9-4331-af70-5adca35c2129" providerId="ADAL" clId="{EBD495CF-F20C-4C81-9717-635CC59856BF}" dt="2024-06-04T05:33:40.070" v="2" actId="2696"/>
        <pc:sldMkLst>
          <pc:docMk/>
          <pc:sldMk cId="4215794291" sldId="351"/>
        </pc:sldMkLst>
      </pc:sldChg>
      <pc:sldChg chg="del">
        <pc:chgData name="THORNALLEY, Clare (UNIVERSITY HOSPITALS SUSSEX NHS FOUNDATION TRUST)" userId="ec363ee1-fbc9-4331-af70-5adca35c2129" providerId="ADAL" clId="{EBD495CF-F20C-4C81-9717-635CC59856BF}" dt="2024-06-04T05:33:46.600" v="4" actId="2696"/>
        <pc:sldMkLst>
          <pc:docMk/>
          <pc:sldMk cId="3810674707" sldId="352"/>
        </pc:sldMkLst>
      </pc:sldChg>
      <pc:sldChg chg="del">
        <pc:chgData name="THORNALLEY, Clare (UNIVERSITY HOSPITALS SUSSEX NHS FOUNDATION TRUST)" userId="ec363ee1-fbc9-4331-af70-5adca35c2129" providerId="ADAL" clId="{EBD495CF-F20C-4C81-9717-635CC59856BF}" dt="2024-06-04T05:33:49.877" v="5" actId="2696"/>
        <pc:sldMkLst>
          <pc:docMk/>
          <pc:sldMk cId="2557036407" sldId="353"/>
        </pc:sldMkLst>
      </pc:sldChg>
      <pc:sldChg chg="del">
        <pc:chgData name="THORNALLEY, Clare (UNIVERSITY HOSPITALS SUSSEX NHS FOUNDATION TRUST)" userId="ec363ee1-fbc9-4331-af70-5adca35c2129" providerId="ADAL" clId="{EBD495CF-F20C-4C81-9717-635CC59856BF}" dt="2024-06-04T05:33:32.908" v="0" actId="2696"/>
        <pc:sldMkLst>
          <pc:docMk/>
          <pc:sldMk cId="2115757736" sldId="354"/>
        </pc:sldMkLst>
      </pc:sldChg>
      <pc:sldChg chg="del">
        <pc:chgData name="THORNALLEY, Clare (UNIVERSITY HOSPITALS SUSSEX NHS FOUNDATION TRUST)" userId="ec363ee1-fbc9-4331-af70-5adca35c2129" providerId="ADAL" clId="{EBD495CF-F20C-4C81-9717-635CC59856BF}" dt="2024-06-04T05:33:43.449" v="3" actId="2696"/>
        <pc:sldMkLst>
          <pc:docMk/>
          <pc:sldMk cId="3289309438" sldId="355"/>
        </pc:sldMkLst>
      </pc:sldChg>
    </pc:docChg>
  </pc:docChgLst>
  <pc:docChgLst>
    <pc:chgData name="THORNALLEY, Clare (UNIVERSITY HOSPITALS SUSSEX NHS FOUNDATION TRUST)" userId="ec363ee1-fbc9-4331-af70-5adca35c2129" providerId="ADAL" clId="{789B7914-FBFC-4C37-9D61-ED0D48820773}"/>
    <pc:docChg chg="undo custSel addSld delSld modSld">
      <pc:chgData name="THORNALLEY, Clare (UNIVERSITY HOSPITALS SUSSEX NHS FOUNDATION TRUST)" userId="ec363ee1-fbc9-4331-af70-5adca35c2129" providerId="ADAL" clId="{789B7914-FBFC-4C37-9D61-ED0D48820773}" dt="2024-03-27T06:28:39.057" v="2806" actId="20577"/>
      <pc:docMkLst>
        <pc:docMk/>
      </pc:docMkLst>
      <pc:sldChg chg="modSp mod">
        <pc:chgData name="THORNALLEY, Clare (UNIVERSITY HOSPITALS SUSSEX NHS FOUNDATION TRUST)" userId="ec363ee1-fbc9-4331-af70-5adca35c2129" providerId="ADAL" clId="{789B7914-FBFC-4C37-9D61-ED0D48820773}" dt="2024-03-27T06:18:52.332" v="2749" actId="12"/>
        <pc:sldMkLst>
          <pc:docMk/>
          <pc:sldMk cId="0" sldId="286"/>
        </pc:sldMkLst>
        <pc:spChg chg="mod">
          <ac:chgData name="THORNALLEY, Clare (UNIVERSITY HOSPITALS SUSSEX NHS FOUNDATION TRUST)" userId="ec363ee1-fbc9-4331-af70-5adca35c2129" providerId="ADAL" clId="{789B7914-FBFC-4C37-9D61-ED0D48820773}" dt="2024-03-27T06:18:52.332" v="2749" actId="12"/>
          <ac:spMkLst>
            <pc:docMk/>
            <pc:sldMk cId="0" sldId="286"/>
            <ac:spMk id="4099" creationId="{00000000-0000-0000-0000-000000000000}"/>
          </ac:spMkLst>
        </pc:spChg>
      </pc:sldChg>
      <pc:sldChg chg="modSp mod">
        <pc:chgData name="THORNALLEY, Clare (UNIVERSITY HOSPITALS SUSSEX NHS FOUNDATION TRUST)" userId="ec363ee1-fbc9-4331-af70-5adca35c2129" providerId="ADAL" clId="{789B7914-FBFC-4C37-9D61-ED0D48820773}" dt="2024-03-27T06:28:39.057" v="2806" actId="20577"/>
        <pc:sldMkLst>
          <pc:docMk/>
          <pc:sldMk cId="0" sldId="312"/>
        </pc:sldMkLst>
        <pc:spChg chg="mod">
          <ac:chgData name="THORNALLEY, Clare (UNIVERSITY HOSPITALS SUSSEX NHS FOUNDATION TRUST)" userId="ec363ee1-fbc9-4331-af70-5adca35c2129" providerId="ADAL" clId="{789B7914-FBFC-4C37-9D61-ED0D48820773}" dt="2024-03-27T06:28:39.057" v="2806" actId="20577"/>
          <ac:spMkLst>
            <pc:docMk/>
            <pc:sldMk cId="0" sldId="312"/>
            <ac:spMk id="20482" creationId="{00000000-0000-0000-0000-000000000000}"/>
          </ac:spMkLst>
        </pc:spChg>
      </pc:sldChg>
      <pc:sldChg chg="del">
        <pc:chgData name="THORNALLEY, Clare (UNIVERSITY HOSPITALS SUSSEX NHS FOUNDATION TRUST)" userId="ec363ee1-fbc9-4331-af70-5adca35c2129" providerId="ADAL" clId="{789B7914-FBFC-4C37-9D61-ED0D48820773}" dt="2024-03-13T13:14:21.505" v="447" actId="2696"/>
        <pc:sldMkLst>
          <pc:docMk/>
          <pc:sldMk cId="4063099784" sldId="332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4:35.081" v="449" actId="2696"/>
        <pc:sldMkLst>
          <pc:docMk/>
          <pc:sldMk cId="2335215699" sldId="334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4:39.783" v="450" actId="2696"/>
        <pc:sldMkLst>
          <pc:docMk/>
          <pc:sldMk cId="2335215699" sldId="335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4:44.659" v="451" actId="2696"/>
        <pc:sldMkLst>
          <pc:docMk/>
          <pc:sldMk cId="2335215699" sldId="336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4:32.864" v="448" actId="2696"/>
        <pc:sldMkLst>
          <pc:docMk/>
          <pc:sldMk cId="2566204943" sldId="337"/>
        </pc:sldMkLst>
      </pc:sldChg>
      <pc:sldChg chg="addSp delSp modSp del mod">
        <pc:chgData name="THORNALLEY, Clare (UNIVERSITY HOSPITALS SUSSEX NHS FOUNDATION TRUST)" userId="ec363ee1-fbc9-4331-af70-5adca35c2129" providerId="ADAL" clId="{789B7914-FBFC-4C37-9D61-ED0D48820773}" dt="2024-03-27T05:23:58.825" v="2399" actId="2696"/>
        <pc:sldMkLst>
          <pc:docMk/>
          <pc:sldMk cId="104196783" sldId="338"/>
        </pc:sldMkLst>
        <pc:spChg chg="mod">
          <ac:chgData name="THORNALLEY, Clare (UNIVERSITY HOSPITALS SUSSEX NHS FOUNDATION TRUST)" userId="ec363ee1-fbc9-4331-af70-5adca35c2129" providerId="ADAL" clId="{789B7914-FBFC-4C37-9D61-ED0D48820773}" dt="2024-03-21T03:27:29.356" v="2313" actId="20577"/>
          <ac:spMkLst>
            <pc:docMk/>
            <pc:sldMk cId="104196783" sldId="338"/>
            <ac:spMk id="11267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789B7914-FBFC-4C37-9D61-ED0D48820773}" dt="2024-03-21T03:33:50.242" v="2374" actId="20577"/>
          <ac:spMkLst>
            <pc:docMk/>
            <pc:sldMk cId="104196783" sldId="338"/>
            <ac:spMk id="11268" creationId="{00000000-0000-0000-0000-000000000000}"/>
          </ac:spMkLst>
        </pc:spChg>
        <pc:picChg chg="add del">
          <ac:chgData name="THORNALLEY, Clare (UNIVERSITY HOSPITALS SUSSEX NHS FOUNDATION TRUST)" userId="ec363ee1-fbc9-4331-af70-5adca35c2129" providerId="ADAL" clId="{789B7914-FBFC-4C37-9D61-ED0D48820773}" dt="2024-03-21T03:25:48.340" v="2289" actId="478"/>
          <ac:picMkLst>
            <pc:docMk/>
            <pc:sldMk cId="104196783" sldId="338"/>
            <ac:picMk id="25" creationId="{00000000-0000-0000-0000-000000000000}"/>
          </ac:picMkLst>
        </pc:picChg>
      </pc:sldChg>
      <pc:sldChg chg="del">
        <pc:chgData name="THORNALLEY, Clare (UNIVERSITY HOSPITALS SUSSEX NHS FOUNDATION TRUST)" userId="ec363ee1-fbc9-4331-af70-5adca35c2129" providerId="ADAL" clId="{789B7914-FBFC-4C37-9D61-ED0D48820773}" dt="2024-03-13T13:13:48.901" v="444" actId="2696"/>
        <pc:sldMkLst>
          <pc:docMk/>
          <pc:sldMk cId="3151936576" sldId="339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3:14.816" v="443" actId="2696"/>
        <pc:sldMkLst>
          <pc:docMk/>
          <pc:sldMk cId="2656324381" sldId="341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5:04.948" v="453" actId="2696"/>
        <pc:sldMkLst>
          <pc:docMk/>
          <pc:sldMk cId="305059095" sldId="343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5:08.671" v="454" actId="2696"/>
        <pc:sldMkLst>
          <pc:docMk/>
          <pc:sldMk cId="3867819421" sldId="344"/>
        </pc:sldMkLst>
      </pc:sldChg>
      <pc:sldChg chg="del">
        <pc:chgData name="THORNALLEY, Clare (UNIVERSITY HOSPITALS SUSSEX NHS FOUNDATION TRUST)" userId="ec363ee1-fbc9-4331-af70-5adca35c2129" providerId="ADAL" clId="{789B7914-FBFC-4C37-9D61-ED0D48820773}" dt="2024-03-13T13:14:57.779" v="452" actId="2696"/>
        <pc:sldMkLst>
          <pc:docMk/>
          <pc:sldMk cId="1078542701" sldId="345"/>
        </pc:sldMkLst>
      </pc:sldChg>
      <pc:sldChg chg="modSp mod">
        <pc:chgData name="THORNALLEY, Clare (UNIVERSITY HOSPITALS SUSSEX NHS FOUNDATION TRUST)" userId="ec363ee1-fbc9-4331-af70-5adca35c2129" providerId="ADAL" clId="{789B7914-FBFC-4C37-9D61-ED0D48820773}" dt="2024-03-13T13:07:25.668" v="58" actId="20577"/>
        <pc:sldMkLst>
          <pc:docMk/>
          <pc:sldMk cId="2128239274" sldId="346"/>
        </pc:sldMkLst>
        <pc:spChg chg="mod">
          <ac:chgData name="THORNALLEY, Clare (UNIVERSITY HOSPITALS SUSSEX NHS FOUNDATION TRUST)" userId="ec363ee1-fbc9-4331-af70-5adca35c2129" providerId="ADAL" clId="{789B7914-FBFC-4C37-9D61-ED0D48820773}" dt="2024-03-13T13:07:25.668" v="58" actId="20577"/>
          <ac:spMkLst>
            <pc:docMk/>
            <pc:sldMk cId="2128239274" sldId="346"/>
            <ac:spMk id="3075" creationId="{00000000-0000-0000-0000-000000000000}"/>
          </ac:spMkLst>
        </pc:spChg>
      </pc:sldChg>
      <pc:sldChg chg="del">
        <pc:chgData name="THORNALLEY, Clare (UNIVERSITY HOSPITALS SUSSEX NHS FOUNDATION TRUST)" userId="ec363ee1-fbc9-4331-af70-5adca35c2129" providerId="ADAL" clId="{789B7914-FBFC-4C37-9D61-ED0D48820773}" dt="2024-03-13T13:21:31.478" v="814" actId="2696"/>
        <pc:sldMkLst>
          <pc:docMk/>
          <pc:sldMk cId="1934679923" sldId="348"/>
        </pc:sldMkLst>
      </pc:sldChg>
      <pc:sldChg chg="modSp del mod">
        <pc:chgData name="THORNALLEY, Clare (UNIVERSITY HOSPITALS SUSSEX NHS FOUNDATION TRUST)" userId="ec363ee1-fbc9-4331-af70-5adca35c2129" providerId="ADAL" clId="{789B7914-FBFC-4C37-9D61-ED0D48820773}" dt="2024-03-13T13:21:21.567" v="813" actId="2696"/>
        <pc:sldMkLst>
          <pc:docMk/>
          <pc:sldMk cId="755058966" sldId="349"/>
        </pc:sldMkLst>
        <pc:spChg chg="mod">
          <ac:chgData name="THORNALLEY, Clare (UNIVERSITY HOSPITALS SUSSEX NHS FOUNDATION TRUST)" userId="ec363ee1-fbc9-4331-af70-5adca35c2129" providerId="ADAL" clId="{789B7914-FBFC-4C37-9D61-ED0D48820773}" dt="2024-03-13T13:21:04.763" v="812" actId="20577"/>
          <ac:spMkLst>
            <pc:docMk/>
            <pc:sldMk cId="755058966" sldId="349"/>
            <ac:spMk id="1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789B7914-FBFC-4C37-9D61-ED0D48820773}" dt="2024-03-13T13:15:31.759" v="469" actId="20577"/>
          <ac:spMkLst>
            <pc:docMk/>
            <pc:sldMk cId="755058966" sldId="349"/>
            <ac:spMk id="14338" creationId="{00000000-0000-0000-0000-000000000000}"/>
          </ac:spMkLst>
        </pc:spChg>
      </pc:sldChg>
      <pc:sldChg chg="addSp delSp modSp mod">
        <pc:chgData name="THORNALLEY, Clare (UNIVERSITY HOSPITALS SUSSEX NHS FOUNDATION TRUST)" userId="ec363ee1-fbc9-4331-af70-5adca35c2129" providerId="ADAL" clId="{789B7914-FBFC-4C37-9D61-ED0D48820773}" dt="2024-03-27T06:17:55.788" v="2748" actId="113"/>
        <pc:sldMkLst>
          <pc:docMk/>
          <pc:sldMk cId="799468935" sldId="349"/>
        </pc:sldMkLst>
        <pc:spChg chg="add mod">
          <ac:chgData name="THORNALLEY, Clare (UNIVERSITY HOSPITALS SUSSEX NHS FOUNDATION TRUST)" userId="ec363ee1-fbc9-4331-af70-5adca35c2129" providerId="ADAL" clId="{789B7914-FBFC-4C37-9D61-ED0D48820773}" dt="2024-03-27T06:13:22.439" v="2730"/>
          <ac:spMkLst>
            <pc:docMk/>
            <pc:sldMk cId="799468935" sldId="349"/>
            <ac:spMk id="5" creationId="{43B1AE05-44BB-BBCC-27C7-9D17BA1B632D}"/>
          </ac:spMkLst>
        </pc:spChg>
        <pc:spChg chg="add mod">
          <ac:chgData name="THORNALLEY, Clare (UNIVERSITY HOSPITALS SUSSEX NHS FOUNDATION TRUST)" userId="ec363ee1-fbc9-4331-af70-5adca35c2129" providerId="ADAL" clId="{789B7914-FBFC-4C37-9D61-ED0D48820773}" dt="2024-03-27T06:13:27.303" v="2731"/>
          <ac:spMkLst>
            <pc:docMk/>
            <pc:sldMk cId="799468935" sldId="349"/>
            <ac:spMk id="7" creationId="{CEAAA92C-7D5C-FE20-133A-B1C0C75189EE}"/>
          </ac:spMkLst>
        </pc:spChg>
        <pc:spChg chg="add mod">
          <ac:chgData name="THORNALLEY, Clare (UNIVERSITY HOSPITALS SUSSEX NHS FOUNDATION TRUST)" userId="ec363ee1-fbc9-4331-af70-5adca35c2129" providerId="ADAL" clId="{789B7914-FBFC-4C37-9D61-ED0D48820773}" dt="2024-03-27T06:17:55.788" v="2748" actId="113"/>
          <ac:spMkLst>
            <pc:docMk/>
            <pc:sldMk cId="799468935" sldId="349"/>
            <ac:spMk id="8" creationId="{01A26ABB-5F3F-0E07-EC7C-30AC160D77BE}"/>
          </ac:spMkLst>
        </pc:spChg>
        <pc:spChg chg="del mod">
          <ac:chgData name="THORNALLEY, Clare (UNIVERSITY HOSPITALS SUSSEX NHS FOUNDATION TRUST)" userId="ec363ee1-fbc9-4331-af70-5adca35c2129" providerId="ADAL" clId="{789B7914-FBFC-4C37-9D61-ED0D48820773}" dt="2024-03-27T06:06:23.254" v="2724" actId="478"/>
          <ac:spMkLst>
            <pc:docMk/>
            <pc:sldMk cId="799468935" sldId="349"/>
            <ac:spMk id="1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789B7914-FBFC-4C37-9D61-ED0D48820773}" dt="2024-03-27T06:05:35.443" v="2708" actId="14100"/>
          <ac:spMkLst>
            <pc:docMk/>
            <pc:sldMk cId="799468935" sldId="349"/>
            <ac:spMk id="14338" creationId="{00000000-0000-0000-0000-000000000000}"/>
          </ac:spMkLst>
        </pc:spChg>
        <pc:graphicFrameChg chg="add del mod modGraphic">
          <ac:chgData name="THORNALLEY, Clare (UNIVERSITY HOSPITALS SUSSEX NHS FOUNDATION TRUST)" userId="ec363ee1-fbc9-4331-af70-5adca35c2129" providerId="ADAL" clId="{789B7914-FBFC-4C37-9D61-ED0D48820773}" dt="2024-03-27T05:40:40.074" v="2681" actId="478"/>
          <ac:graphicFrameMkLst>
            <pc:docMk/>
            <pc:sldMk cId="799468935" sldId="349"/>
            <ac:graphicFrameMk id="2" creationId="{1BE70574-2187-6E33-08CB-2D677FEC52B2}"/>
          </ac:graphicFrameMkLst>
        </pc:graphicFrameChg>
        <pc:graphicFrameChg chg="add del mod modGraphic">
          <ac:chgData name="THORNALLEY, Clare (UNIVERSITY HOSPITALS SUSSEX NHS FOUNDATION TRUST)" userId="ec363ee1-fbc9-4331-af70-5adca35c2129" providerId="ADAL" clId="{789B7914-FBFC-4C37-9D61-ED0D48820773}" dt="2024-03-27T06:06:32.678" v="2726" actId="21"/>
          <ac:graphicFrameMkLst>
            <pc:docMk/>
            <pc:sldMk cId="799468935" sldId="349"/>
            <ac:graphicFrameMk id="3" creationId="{13E5C31D-1150-0663-5F08-49C790C82E33}"/>
          </ac:graphicFrameMkLst>
        </pc:graphicFrameChg>
        <pc:graphicFrameChg chg="add mod">
          <ac:chgData name="THORNALLEY, Clare (UNIVERSITY HOSPITALS SUSSEX NHS FOUNDATION TRUST)" userId="ec363ee1-fbc9-4331-af70-5adca35c2129" providerId="ADAL" clId="{789B7914-FBFC-4C37-9D61-ED0D48820773}" dt="2024-03-27T06:13:06.665" v="2727"/>
          <ac:graphicFrameMkLst>
            <pc:docMk/>
            <pc:sldMk cId="799468935" sldId="349"/>
            <ac:graphicFrameMk id="4" creationId="{7DDBBC45-6FA3-5F45-FF37-DEF50CDCB093}"/>
          </ac:graphicFrameMkLst>
        </pc:graphicFrameChg>
        <pc:graphicFrameChg chg="add mod modGraphic">
          <ac:chgData name="THORNALLEY, Clare (UNIVERSITY HOSPITALS SUSSEX NHS FOUNDATION TRUST)" userId="ec363ee1-fbc9-4331-af70-5adca35c2129" providerId="ADAL" clId="{789B7914-FBFC-4C37-9D61-ED0D48820773}" dt="2024-03-27T06:14:49.789" v="2739" actId="113"/>
          <ac:graphicFrameMkLst>
            <pc:docMk/>
            <pc:sldMk cId="799468935" sldId="349"/>
            <ac:graphicFrameMk id="6" creationId="{D03FEA2F-D12B-16BF-1015-9CC35B11CD34}"/>
          </ac:graphicFrameMkLst>
        </pc:graphicFrameChg>
      </pc:sldChg>
      <pc:sldChg chg="modSp mod">
        <pc:chgData name="THORNALLEY, Clare (UNIVERSITY HOSPITALS SUSSEX NHS FOUNDATION TRUST)" userId="ec363ee1-fbc9-4331-af70-5adca35c2129" providerId="ADAL" clId="{789B7914-FBFC-4C37-9D61-ED0D48820773}" dt="2024-03-27T06:22:11.393" v="2765" actId="113"/>
        <pc:sldMkLst>
          <pc:docMk/>
          <pc:sldMk cId="553704836" sldId="350"/>
        </pc:sldMkLst>
        <pc:spChg chg="mod">
          <ac:chgData name="THORNALLEY, Clare (UNIVERSITY HOSPITALS SUSSEX NHS FOUNDATION TRUST)" userId="ec363ee1-fbc9-4331-af70-5adca35c2129" providerId="ADAL" clId="{789B7914-FBFC-4C37-9D61-ED0D48820773}" dt="2024-03-27T06:22:11.393" v="2765" actId="113"/>
          <ac:spMkLst>
            <pc:docMk/>
            <pc:sldMk cId="553704836" sldId="350"/>
            <ac:spMk id="1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789B7914-FBFC-4C37-9D61-ED0D48820773}" dt="2024-03-27T05:26:59.295" v="2493" actId="14100"/>
          <ac:spMkLst>
            <pc:docMk/>
            <pc:sldMk cId="553704836" sldId="350"/>
            <ac:spMk id="14338" creationId="{00000000-0000-0000-0000-000000000000}"/>
          </ac:spMkLst>
        </pc:spChg>
      </pc:sldChg>
      <pc:sldChg chg="modSp del mod">
        <pc:chgData name="THORNALLEY, Clare (UNIVERSITY HOSPITALS SUSSEX NHS FOUNDATION TRUST)" userId="ec363ee1-fbc9-4331-af70-5adca35c2129" providerId="ADAL" clId="{789B7914-FBFC-4C37-9D61-ED0D48820773}" dt="2024-03-13T13:14:13.796" v="446" actId="2696"/>
        <pc:sldMkLst>
          <pc:docMk/>
          <pc:sldMk cId="569868569" sldId="350"/>
        </pc:sldMkLst>
        <pc:spChg chg="mod">
          <ac:chgData name="THORNALLEY, Clare (UNIVERSITY HOSPITALS SUSSEX NHS FOUNDATION TRUST)" userId="ec363ee1-fbc9-4331-af70-5adca35c2129" providerId="ADAL" clId="{789B7914-FBFC-4C37-9D61-ED0D48820773}" dt="2024-03-05T17:32:32.949" v="51" actId="207"/>
          <ac:spMkLst>
            <pc:docMk/>
            <pc:sldMk cId="569868569" sldId="350"/>
            <ac:spMk id="12" creationId="{00000000-0000-0000-0000-000000000000}"/>
          </ac:spMkLst>
        </pc:spChg>
      </pc:sldChg>
      <pc:sldChg chg="modSp new mod">
        <pc:chgData name="THORNALLEY, Clare (UNIVERSITY HOSPITALS SUSSEX NHS FOUNDATION TRUST)" userId="ec363ee1-fbc9-4331-af70-5adca35c2129" providerId="ADAL" clId="{789B7914-FBFC-4C37-9D61-ED0D48820773}" dt="2024-03-27T06:22:29.656" v="2766"/>
        <pc:sldMkLst>
          <pc:docMk/>
          <pc:sldMk cId="1224972854" sldId="351"/>
        </pc:sldMkLst>
        <pc:spChg chg="mod">
          <ac:chgData name="THORNALLEY, Clare (UNIVERSITY HOSPITALS SUSSEX NHS FOUNDATION TRUST)" userId="ec363ee1-fbc9-4331-af70-5adca35c2129" providerId="ADAL" clId="{789B7914-FBFC-4C37-9D61-ED0D48820773}" dt="2024-03-27T06:22:29.656" v="2766"/>
          <ac:spMkLst>
            <pc:docMk/>
            <pc:sldMk cId="1224972854" sldId="351"/>
            <ac:spMk id="2" creationId="{0EB3A836-FE22-7A23-F2E2-2330145ACC67}"/>
          </ac:spMkLst>
        </pc:spChg>
        <pc:spChg chg="mod">
          <ac:chgData name="THORNALLEY, Clare (UNIVERSITY HOSPITALS SUSSEX NHS FOUNDATION TRUST)" userId="ec363ee1-fbc9-4331-af70-5adca35c2129" providerId="ADAL" clId="{789B7914-FBFC-4C37-9D61-ED0D48820773}" dt="2024-03-27T06:21:26.776" v="2760" actId="113"/>
          <ac:spMkLst>
            <pc:docMk/>
            <pc:sldMk cId="1224972854" sldId="351"/>
            <ac:spMk id="3" creationId="{D60D96A0-E5D3-9912-045B-1C8573EA2F7E}"/>
          </ac:spMkLst>
        </pc:spChg>
      </pc:sldChg>
      <pc:sldChg chg="del">
        <pc:chgData name="THORNALLEY, Clare (UNIVERSITY HOSPITALS SUSSEX NHS FOUNDATION TRUST)" userId="ec363ee1-fbc9-4331-af70-5adca35c2129" providerId="ADAL" clId="{789B7914-FBFC-4C37-9D61-ED0D48820773}" dt="2024-03-13T13:13:55.474" v="445" actId="2696"/>
        <pc:sldMkLst>
          <pc:docMk/>
          <pc:sldMk cId="4229498148" sldId="351"/>
        </pc:sldMkLst>
      </pc:sldChg>
      <pc:sldChg chg="add">
        <pc:chgData name="THORNALLEY, Clare (UNIVERSITY HOSPITALS SUSSEX NHS FOUNDATION TRUST)" userId="ec363ee1-fbc9-4331-af70-5adca35c2129" providerId="ADAL" clId="{789B7914-FBFC-4C37-9D61-ED0D48820773}" dt="2024-03-27T06:24:54.774" v="2768"/>
        <pc:sldMkLst>
          <pc:docMk/>
          <pc:sldMk cId="2335215699" sldId="352"/>
        </pc:sldMkLst>
      </pc:sldChg>
      <pc:sldChg chg="addSp delSp modSp new mod">
        <pc:chgData name="THORNALLEY, Clare (UNIVERSITY HOSPITALS SUSSEX NHS FOUNDATION TRUST)" userId="ec363ee1-fbc9-4331-af70-5adca35c2129" providerId="ADAL" clId="{789B7914-FBFC-4C37-9D61-ED0D48820773}" dt="2024-03-27T06:27:56.937" v="2788" actId="931"/>
        <pc:sldMkLst>
          <pc:docMk/>
          <pc:sldMk cId="186009776" sldId="353"/>
        </pc:sldMkLst>
        <pc:spChg chg="mod">
          <ac:chgData name="THORNALLEY, Clare (UNIVERSITY HOSPITALS SUSSEX NHS FOUNDATION TRUST)" userId="ec363ee1-fbc9-4331-af70-5adca35c2129" providerId="ADAL" clId="{789B7914-FBFC-4C37-9D61-ED0D48820773}" dt="2024-03-27T06:26:35.570" v="2787" actId="20577"/>
          <ac:spMkLst>
            <pc:docMk/>
            <pc:sldMk cId="186009776" sldId="353"/>
            <ac:spMk id="2" creationId="{6FBE4E7B-6689-1028-96F6-6C46EA357BF1}"/>
          </ac:spMkLst>
        </pc:spChg>
        <pc:spChg chg="del">
          <ac:chgData name="THORNALLEY, Clare (UNIVERSITY HOSPITALS SUSSEX NHS FOUNDATION TRUST)" userId="ec363ee1-fbc9-4331-af70-5adca35c2129" providerId="ADAL" clId="{789B7914-FBFC-4C37-9D61-ED0D48820773}" dt="2024-03-27T06:27:56.937" v="2788" actId="931"/>
          <ac:spMkLst>
            <pc:docMk/>
            <pc:sldMk cId="186009776" sldId="353"/>
            <ac:spMk id="3" creationId="{101D1264-DDD3-0CE6-C909-D627C81EB081}"/>
          </ac:spMkLst>
        </pc:spChg>
        <pc:picChg chg="add mod">
          <ac:chgData name="THORNALLEY, Clare (UNIVERSITY HOSPITALS SUSSEX NHS FOUNDATION TRUST)" userId="ec363ee1-fbc9-4331-af70-5adca35c2129" providerId="ADAL" clId="{789B7914-FBFC-4C37-9D61-ED0D48820773}" dt="2024-03-27T06:27:56.937" v="2788" actId="931"/>
          <ac:picMkLst>
            <pc:docMk/>
            <pc:sldMk cId="186009776" sldId="353"/>
            <ac:picMk id="5" creationId="{DF50F97E-B2CB-E3C1-F54D-C11CB18AAA3E}"/>
          </ac:picMkLst>
        </pc:picChg>
      </pc:sldChg>
      <pc:sldChg chg="add del">
        <pc:chgData name="THORNALLEY, Clare (UNIVERSITY HOSPITALS SUSSEX NHS FOUNDATION TRUST)" userId="ec363ee1-fbc9-4331-af70-5adca35c2129" providerId="ADAL" clId="{789B7914-FBFC-4C37-9D61-ED0D48820773}" dt="2024-03-27T06:26:03.172" v="2771" actId="2696"/>
        <pc:sldMkLst>
          <pc:docMk/>
          <pc:sldMk cId="3270819990" sldId="353"/>
        </pc:sldMkLst>
      </pc:sldChg>
      <pc:sldMasterChg chg="delSldLayout">
        <pc:chgData name="THORNALLEY, Clare (UNIVERSITY HOSPITALS SUSSEX NHS FOUNDATION TRUST)" userId="ec363ee1-fbc9-4331-af70-5adca35c2129" providerId="ADAL" clId="{789B7914-FBFC-4C37-9D61-ED0D48820773}" dt="2024-03-13T13:13:55.474" v="445" actId="2696"/>
        <pc:sldMasterMkLst>
          <pc:docMk/>
          <pc:sldMasterMk cId="0" sldId="2147483648"/>
        </pc:sldMasterMkLst>
        <pc:sldLayoutChg chg="del">
          <pc:chgData name="THORNALLEY, Clare (UNIVERSITY HOSPITALS SUSSEX NHS FOUNDATION TRUST)" userId="ec363ee1-fbc9-4331-af70-5adca35c2129" providerId="ADAL" clId="{789B7914-FBFC-4C37-9D61-ED0D48820773}" dt="2024-03-13T13:13:55.474" v="445" actId="2696"/>
          <pc:sldLayoutMkLst>
            <pc:docMk/>
            <pc:sldMasterMk cId="0" sldId="2147483648"/>
            <pc:sldLayoutMk cId="2720014454" sldId="2147483765"/>
          </pc:sldLayoutMkLst>
        </pc:sldLayoutChg>
      </pc:sldMasterChg>
    </pc:docChg>
  </pc:docChgLst>
  <pc:docChgLst>
    <pc:chgData name="THORNALLEY, Clare (UNIVERSITY HOSPITALS SUSSEX NHS FOUNDATION TRUST)" userId="ec363ee1-fbc9-4331-af70-5adca35c2129" providerId="ADAL" clId="{DC53A63F-C60F-48DF-92CD-A733DBDDF520}"/>
    <pc:docChg chg="undo redo custSel addSld delSld modSld sldOrd">
      <pc:chgData name="THORNALLEY, Clare (UNIVERSITY HOSPITALS SUSSEX NHS FOUNDATION TRUST)" userId="ec363ee1-fbc9-4331-af70-5adca35c2129" providerId="ADAL" clId="{DC53A63F-C60F-48DF-92CD-A733DBDDF520}" dt="2024-06-04T05:14:14.479" v="6297" actId="1076"/>
      <pc:docMkLst>
        <pc:docMk/>
      </pc:docMkLst>
      <pc:sldChg chg="addSp delSp modSp mod ord">
        <pc:chgData name="THORNALLEY, Clare (UNIVERSITY HOSPITALS SUSSEX NHS FOUNDATION TRUST)" userId="ec363ee1-fbc9-4331-af70-5adca35c2129" providerId="ADAL" clId="{DC53A63F-C60F-48DF-92CD-A733DBDDF520}" dt="2024-06-04T04:07:46.446" v="4662" actId="14100"/>
        <pc:sldMkLst>
          <pc:docMk/>
          <pc:sldMk cId="0" sldId="286"/>
        </pc:sldMkLst>
        <pc:spChg chg="add mod">
          <ac:chgData name="THORNALLEY, Clare (UNIVERSITY HOSPITALS SUSSEX NHS FOUNDATION TRUST)" userId="ec363ee1-fbc9-4331-af70-5adca35c2129" providerId="ADAL" clId="{DC53A63F-C60F-48DF-92CD-A733DBDDF520}" dt="2024-06-04T04:07:46.446" v="4662" actId="14100"/>
          <ac:spMkLst>
            <pc:docMk/>
            <pc:sldMk cId="0" sldId="286"/>
            <ac:spMk id="3" creationId="{1031EA31-4FF3-CE8C-76F2-D06A9C1DF2B6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4T04:06:45.771" v="4660" actId="14100"/>
          <ac:spMkLst>
            <pc:docMk/>
            <pc:sldMk cId="0" sldId="286"/>
            <ac:spMk id="4098" creationId="{00000000-0000-0000-0000-000000000000}"/>
          </ac:spMkLst>
        </pc:spChg>
        <pc:spChg chg="del mod">
          <ac:chgData name="THORNALLEY, Clare (UNIVERSITY HOSPITALS SUSSEX NHS FOUNDATION TRUST)" userId="ec363ee1-fbc9-4331-af70-5adca35c2129" providerId="ADAL" clId="{DC53A63F-C60F-48DF-92CD-A733DBDDF520}" dt="2024-06-03T01:29:16.144" v="2886" actId="478"/>
          <ac:spMkLst>
            <pc:docMk/>
            <pc:sldMk cId="0" sldId="286"/>
            <ac:spMk id="4099" creationId="{00000000-0000-0000-0000-000000000000}"/>
          </ac:spMkLst>
        </pc:spChg>
        <pc:picChg chg="add mod modCrop">
          <ac:chgData name="THORNALLEY, Clare (UNIVERSITY HOSPITALS SUSSEX NHS FOUNDATION TRUST)" userId="ec363ee1-fbc9-4331-af70-5adca35c2129" providerId="ADAL" clId="{DC53A63F-C60F-48DF-92CD-A733DBDDF520}" dt="2024-06-04T04:06:37.018" v="4659" actId="1076"/>
          <ac:picMkLst>
            <pc:docMk/>
            <pc:sldMk cId="0" sldId="286"/>
            <ac:picMk id="2" creationId="{42C92F78-74E8-1663-33BC-D69A547E183B}"/>
          </ac:picMkLst>
        </pc:picChg>
      </pc:sldChg>
      <pc:sldChg chg="modSp del mod">
        <pc:chgData name="THORNALLEY, Clare (UNIVERSITY HOSPITALS SUSSEX NHS FOUNDATION TRUST)" userId="ec363ee1-fbc9-4331-af70-5adca35c2129" providerId="ADAL" clId="{DC53A63F-C60F-48DF-92CD-A733DBDDF520}" dt="2024-06-03T00:29:04.709" v="2822" actId="2696"/>
        <pc:sldMkLst>
          <pc:docMk/>
          <pc:sldMk cId="0" sldId="312"/>
        </pc:sldMkLst>
        <pc:spChg chg="mod">
          <ac:chgData name="THORNALLEY, Clare (UNIVERSITY HOSPITALS SUSSEX NHS FOUNDATION TRUST)" userId="ec363ee1-fbc9-4331-af70-5adca35c2129" providerId="ADAL" clId="{DC53A63F-C60F-48DF-92CD-A733DBDDF520}" dt="2024-05-31T06:19:16.876" v="12" actId="20577"/>
          <ac:spMkLst>
            <pc:docMk/>
            <pc:sldMk cId="0" sldId="312"/>
            <ac:spMk id="2048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5-31T06:19:26.781" v="14" actId="5793"/>
          <ac:spMkLst>
            <pc:docMk/>
            <pc:sldMk cId="0" sldId="312"/>
            <ac:spMk id="21507" creationId="{00000000-0000-0000-0000-000000000000}"/>
          </ac:spMkLst>
        </pc:spChg>
      </pc:sldChg>
      <pc:sldChg chg="del">
        <pc:chgData name="THORNALLEY, Clare (UNIVERSITY HOSPITALS SUSSEX NHS FOUNDATION TRUST)" userId="ec363ee1-fbc9-4331-af70-5adca35c2129" providerId="ADAL" clId="{DC53A63F-C60F-48DF-92CD-A733DBDDF520}" dt="2024-05-31T06:19:06.031" v="11" actId="2696"/>
        <pc:sldMkLst>
          <pc:docMk/>
          <pc:sldMk cId="212659412" sldId="329"/>
        </pc:sldMkLst>
      </pc:sldChg>
      <pc:sldChg chg="modSp del mod">
        <pc:chgData name="THORNALLEY, Clare (UNIVERSITY HOSPITALS SUSSEX NHS FOUNDATION TRUST)" userId="ec363ee1-fbc9-4331-af70-5adca35c2129" providerId="ADAL" clId="{DC53A63F-C60F-48DF-92CD-A733DBDDF520}" dt="2024-06-03T00:28:18.900" v="2819" actId="2696"/>
        <pc:sldMkLst>
          <pc:docMk/>
          <pc:sldMk cId="2128239274" sldId="346"/>
        </pc:sldMkLst>
        <pc:spChg chg="mod">
          <ac:chgData name="THORNALLEY, Clare (UNIVERSITY HOSPITALS SUSSEX NHS FOUNDATION TRUST)" userId="ec363ee1-fbc9-4331-af70-5adca35c2129" providerId="ADAL" clId="{DC53A63F-C60F-48DF-92CD-A733DBDDF520}" dt="2024-05-31T06:18:05.296" v="0" actId="20577"/>
          <ac:spMkLst>
            <pc:docMk/>
            <pc:sldMk cId="2128239274" sldId="346"/>
            <ac:spMk id="3075" creationId="{00000000-0000-0000-0000-000000000000}"/>
          </ac:spMkLst>
        </pc:spChg>
      </pc:sldChg>
      <pc:sldChg chg="addSp delSp modSp del mod">
        <pc:chgData name="THORNALLEY, Clare (UNIVERSITY HOSPITALS SUSSEX NHS FOUNDATION TRUST)" userId="ec363ee1-fbc9-4331-af70-5adca35c2129" providerId="ADAL" clId="{DC53A63F-C60F-48DF-92CD-A733DBDDF520}" dt="2024-06-03T00:28:45.315" v="2820" actId="2696"/>
        <pc:sldMkLst>
          <pc:docMk/>
          <pc:sldMk cId="1499091275" sldId="347"/>
        </pc:sldMkLst>
        <pc:spChg chg="add del mod">
          <ac:chgData name="THORNALLEY, Clare (UNIVERSITY HOSPITALS SUSSEX NHS FOUNDATION TRUST)" userId="ec363ee1-fbc9-4331-af70-5adca35c2129" providerId="ADAL" clId="{DC53A63F-C60F-48DF-92CD-A733DBDDF520}" dt="2024-05-31T12:37:58.043" v="200"/>
          <ac:spMkLst>
            <pc:docMk/>
            <pc:sldMk cId="1499091275" sldId="347"/>
            <ac:spMk id="3" creationId="{5137A083-77C0-9818-AAA6-CC2C0755249D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5-31T06:18:22.890" v="2" actId="20577"/>
          <ac:spMkLst>
            <pc:docMk/>
            <pc:sldMk cId="1499091275" sldId="347"/>
            <ac:spMk id="4098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5-31T06:18:18.440" v="1" actId="20577"/>
          <ac:spMkLst>
            <pc:docMk/>
            <pc:sldMk cId="1499091275" sldId="347"/>
            <ac:spMk id="4099" creationId="{00000000-0000-0000-0000-000000000000}"/>
          </ac:spMkLst>
        </pc:spChg>
        <pc:picChg chg="del">
          <ac:chgData name="THORNALLEY, Clare (UNIVERSITY HOSPITALS SUSSEX NHS FOUNDATION TRUST)" userId="ec363ee1-fbc9-4331-af70-5adca35c2129" providerId="ADAL" clId="{DC53A63F-C60F-48DF-92CD-A733DBDDF520}" dt="2024-05-31T06:18:26.166" v="3" actId="478"/>
          <ac:picMkLst>
            <pc:docMk/>
            <pc:sldMk cId="1499091275" sldId="347"/>
            <ac:picMk id="2050" creationId="{00000000-0000-0000-0000-000000000000}"/>
          </ac:picMkLst>
        </pc:picChg>
      </pc:sldChg>
      <pc:sldChg chg="modSp new del mod">
        <pc:chgData name="THORNALLEY, Clare (UNIVERSITY HOSPITALS SUSSEX NHS FOUNDATION TRUST)" userId="ec363ee1-fbc9-4331-af70-5adca35c2129" providerId="ADAL" clId="{DC53A63F-C60F-48DF-92CD-A733DBDDF520}" dt="2024-06-03T00:28:49.818" v="2821" actId="2696"/>
        <pc:sldMkLst>
          <pc:docMk/>
          <pc:sldMk cId="4204717963" sldId="348"/>
        </pc:sldMkLst>
        <pc:spChg chg="mod">
          <ac:chgData name="THORNALLEY, Clare (UNIVERSITY HOSPITALS SUSSEX NHS FOUNDATION TRUST)" userId="ec363ee1-fbc9-4331-af70-5adca35c2129" providerId="ADAL" clId="{DC53A63F-C60F-48DF-92CD-A733DBDDF520}" dt="2024-05-31T12:35:43.364" v="112" actId="21"/>
          <ac:spMkLst>
            <pc:docMk/>
            <pc:sldMk cId="4204717963" sldId="348"/>
            <ac:spMk id="3" creationId="{ACCCE0BC-F065-7777-3563-77A142D8486E}"/>
          </ac:spMkLst>
        </pc:spChg>
      </pc:sldChg>
      <pc:sldChg chg="del">
        <pc:chgData name="THORNALLEY, Clare (UNIVERSITY HOSPITALS SUSSEX NHS FOUNDATION TRUST)" userId="ec363ee1-fbc9-4331-af70-5adca35c2129" providerId="ADAL" clId="{DC53A63F-C60F-48DF-92CD-A733DBDDF520}" dt="2024-05-31T06:19:42.094" v="16" actId="2696"/>
        <pc:sldMkLst>
          <pc:docMk/>
          <pc:sldMk cId="799468935" sldId="349"/>
        </pc:sldMkLst>
      </pc:sldChg>
      <pc:sldChg chg="addSp delSp modSp new del mod">
        <pc:chgData name="THORNALLEY, Clare (UNIVERSITY HOSPITALS SUSSEX NHS FOUNDATION TRUST)" userId="ec363ee1-fbc9-4331-af70-5adca35c2129" providerId="ADAL" clId="{DC53A63F-C60F-48DF-92CD-A733DBDDF520}" dt="2024-06-03T06:31:50.721" v="3162" actId="2696"/>
        <pc:sldMkLst>
          <pc:docMk/>
          <pc:sldMk cId="2634087274" sldId="349"/>
        </pc:sldMkLst>
        <pc:spChg chg="del">
          <ac:chgData name="THORNALLEY, Clare (UNIVERSITY HOSPITALS SUSSEX NHS FOUNDATION TRUST)" userId="ec363ee1-fbc9-4331-af70-5adca35c2129" providerId="ADAL" clId="{DC53A63F-C60F-48DF-92CD-A733DBDDF520}" dt="2024-06-02T16:32:29.555" v="202" actId="478"/>
          <ac:spMkLst>
            <pc:docMk/>
            <pc:sldMk cId="2634087274" sldId="349"/>
            <ac:spMk id="2" creationId="{ACDD5AA4-7F4E-4B40-ED06-A8810FE99D50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3T00:26:57.518" v="2818" actId="1076"/>
          <ac:spMkLst>
            <pc:docMk/>
            <pc:sldMk cId="2634087274" sldId="349"/>
            <ac:spMk id="3" creationId="{40B6E615-24C3-92F4-EFE4-0B4F6089B9B4}"/>
          </ac:spMkLst>
        </pc:spChg>
        <pc:spChg chg="add del">
          <ac:chgData name="THORNALLEY, Clare (UNIVERSITY HOSPITALS SUSSEX NHS FOUNDATION TRUST)" userId="ec363ee1-fbc9-4331-af70-5adca35c2129" providerId="ADAL" clId="{DC53A63F-C60F-48DF-92CD-A733DBDDF520}" dt="2024-06-02T23:11:24.013" v="2178" actId="22"/>
          <ac:spMkLst>
            <pc:docMk/>
            <pc:sldMk cId="2634087274" sldId="349"/>
            <ac:spMk id="8" creationId="{B72F4D8C-4CE2-9628-B0EA-D33969BCA607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2T23:31:12.066" v="2244" actId="1076"/>
          <ac:spMkLst>
            <pc:docMk/>
            <pc:sldMk cId="2634087274" sldId="349"/>
            <ac:spMk id="13" creationId="{3F01B057-C05E-61B9-A9F0-A2D96F69993B}"/>
          </ac:spMkLst>
        </pc:spChg>
        <pc:spChg chg="add del mod">
          <ac:chgData name="THORNALLEY, Clare (UNIVERSITY HOSPITALS SUSSEX NHS FOUNDATION TRUST)" userId="ec363ee1-fbc9-4331-af70-5adca35c2129" providerId="ADAL" clId="{DC53A63F-C60F-48DF-92CD-A733DBDDF520}" dt="2024-06-02T23:58:52.998" v="2745"/>
          <ac:spMkLst>
            <pc:docMk/>
            <pc:sldMk cId="2634087274" sldId="349"/>
            <ac:spMk id="16" creationId="{C47CC57B-1E9B-B680-0AFA-8C434C1C1190}"/>
          </ac:spMkLst>
        </pc:spChg>
        <pc:spChg chg="add del mod">
          <ac:chgData name="THORNALLEY, Clare (UNIVERSITY HOSPITALS SUSSEX NHS FOUNDATION TRUST)" userId="ec363ee1-fbc9-4331-af70-5adca35c2129" providerId="ADAL" clId="{DC53A63F-C60F-48DF-92CD-A733DBDDF520}" dt="2024-06-02T23:58:52.998" v="2747"/>
          <ac:spMkLst>
            <pc:docMk/>
            <pc:sldMk cId="2634087274" sldId="349"/>
            <ac:spMk id="17" creationId="{42FE1BDE-4F3E-9E81-88E4-D1A6898E387F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3T00:12:02.880" v="2755" actId="14100"/>
          <ac:spMkLst>
            <pc:docMk/>
            <pc:sldMk cId="2634087274" sldId="349"/>
            <ac:spMk id="18" creationId="{C2F77B29-22C6-7A0E-E302-18CA57F07462}"/>
          </ac:spMkLst>
        </pc:spChg>
        <pc:picChg chg="add mod">
          <ac:chgData name="THORNALLEY, Clare (UNIVERSITY HOSPITALS SUSSEX NHS FOUNDATION TRUST)" userId="ec363ee1-fbc9-4331-af70-5adca35c2129" providerId="ADAL" clId="{DC53A63F-C60F-48DF-92CD-A733DBDDF520}" dt="2024-06-03T00:26:40.319" v="2817" actId="1076"/>
          <ac:picMkLst>
            <pc:docMk/>
            <pc:sldMk cId="2634087274" sldId="349"/>
            <ac:picMk id="4" creationId="{9011FB28-5A87-61F8-E91F-AA9212F15B64}"/>
          </ac:picMkLst>
        </pc:picChg>
        <pc:picChg chg="add del">
          <ac:chgData name="THORNALLEY, Clare (UNIVERSITY HOSPITALS SUSSEX NHS FOUNDATION TRUST)" userId="ec363ee1-fbc9-4331-af70-5adca35c2129" providerId="ADAL" clId="{DC53A63F-C60F-48DF-92CD-A733DBDDF520}" dt="2024-06-02T16:39:17.353" v="318" actId="478"/>
          <ac:picMkLst>
            <pc:docMk/>
            <pc:sldMk cId="2634087274" sldId="349"/>
            <ac:picMk id="6" creationId="{C5A26DB3-F9F6-622A-DEB4-CB13DB632CFD}"/>
          </ac:picMkLst>
        </pc:picChg>
        <pc:picChg chg="add del mod">
          <ac:chgData name="THORNALLEY, Clare (UNIVERSITY HOSPITALS SUSSEX NHS FOUNDATION TRUST)" userId="ec363ee1-fbc9-4331-af70-5adca35c2129" providerId="ADAL" clId="{DC53A63F-C60F-48DF-92CD-A733DBDDF520}" dt="2024-06-02T23:18:18.014" v="2236" actId="21"/>
          <ac:picMkLst>
            <pc:docMk/>
            <pc:sldMk cId="2634087274" sldId="349"/>
            <ac:picMk id="10" creationId="{94CB13DA-97F1-6AE5-5CBC-9D8B7A96070C}"/>
          </ac:picMkLst>
        </pc:picChg>
        <pc:picChg chg="add del mod">
          <ac:chgData name="THORNALLEY, Clare (UNIVERSITY HOSPITALS SUSSEX NHS FOUNDATION TRUST)" userId="ec363ee1-fbc9-4331-af70-5adca35c2129" providerId="ADAL" clId="{DC53A63F-C60F-48DF-92CD-A733DBDDF520}" dt="2024-06-02T23:30:56.476" v="2239" actId="478"/>
          <ac:picMkLst>
            <pc:docMk/>
            <pc:sldMk cId="2634087274" sldId="349"/>
            <ac:picMk id="12" creationId="{AEB1B7F0-363B-5A40-1D8A-C3A285B8881A}"/>
          </ac:picMkLst>
        </pc:picChg>
        <pc:picChg chg="add mod modCrop">
          <ac:chgData name="THORNALLEY, Clare (UNIVERSITY HOSPITALS SUSSEX NHS FOUNDATION TRUST)" userId="ec363ee1-fbc9-4331-af70-5adca35c2129" providerId="ADAL" clId="{DC53A63F-C60F-48DF-92CD-A733DBDDF520}" dt="2024-06-03T00:11:22.013" v="2752" actId="1076"/>
          <ac:picMkLst>
            <pc:docMk/>
            <pc:sldMk cId="2634087274" sldId="349"/>
            <ac:picMk id="15" creationId="{756DCBBA-D9FB-47DF-A0FA-DEF10EBCC66E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3T00:11:07.818" v="2751" actId="1076"/>
          <ac:picMkLst>
            <pc:docMk/>
            <pc:sldMk cId="2634087274" sldId="349"/>
            <ac:picMk id="20" creationId="{8FBFCDB1-D452-C008-DB55-1504D77D5044}"/>
          </ac:picMkLst>
        </pc:picChg>
      </pc:sldChg>
      <pc:sldChg chg="modSp del mod">
        <pc:chgData name="THORNALLEY, Clare (UNIVERSITY HOSPITALS SUSSEX NHS FOUNDATION TRUST)" userId="ec363ee1-fbc9-4331-af70-5adca35c2129" providerId="ADAL" clId="{DC53A63F-C60F-48DF-92CD-A733DBDDF520}" dt="2024-05-31T06:19:45.785" v="17" actId="2696"/>
        <pc:sldMkLst>
          <pc:docMk/>
          <pc:sldMk cId="553704836" sldId="350"/>
        </pc:sldMkLst>
        <pc:spChg chg="mod">
          <ac:chgData name="THORNALLEY, Clare (UNIVERSITY HOSPITALS SUSSEX NHS FOUNDATION TRUST)" userId="ec363ee1-fbc9-4331-af70-5adca35c2129" providerId="ADAL" clId="{DC53A63F-C60F-48DF-92CD-A733DBDDF520}" dt="2024-05-31T06:18:44.976" v="7" actId="20577"/>
          <ac:spMkLst>
            <pc:docMk/>
            <pc:sldMk cId="553704836" sldId="350"/>
            <ac:spMk id="12" creationId="{00000000-0000-0000-0000-000000000000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5-31T06:18:49.609" v="8" actId="20577"/>
          <ac:spMkLst>
            <pc:docMk/>
            <pc:sldMk cId="553704836" sldId="350"/>
            <ac:spMk id="14338" creationId="{00000000-0000-0000-0000-000000000000}"/>
          </ac:spMkLst>
        </pc:spChg>
      </pc:sldChg>
      <pc:sldChg chg="modSp mod setBg">
        <pc:chgData name="THORNALLEY, Clare (UNIVERSITY HOSPITALS SUSSEX NHS FOUNDATION TRUST)" userId="ec363ee1-fbc9-4331-af70-5adca35c2129" providerId="ADAL" clId="{DC53A63F-C60F-48DF-92CD-A733DBDDF520}" dt="2024-06-03T07:07:40.818" v="3211" actId="13926"/>
        <pc:sldMkLst>
          <pc:docMk/>
          <pc:sldMk cId="2426182819" sldId="350"/>
        </pc:sldMkLst>
        <pc:spChg chg="mod">
          <ac:chgData name="THORNALLEY, Clare (UNIVERSITY HOSPITALS SUSSEX NHS FOUNDATION TRUST)" userId="ec363ee1-fbc9-4331-af70-5adca35c2129" providerId="ADAL" clId="{DC53A63F-C60F-48DF-92CD-A733DBDDF520}" dt="2024-06-03T01:25:40.758" v="2842" actId="1076"/>
          <ac:spMkLst>
            <pc:docMk/>
            <pc:sldMk cId="2426182819" sldId="350"/>
            <ac:spMk id="3" creationId="{40B6E615-24C3-92F4-EFE4-0B4F6089B9B4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3T07:07:40.818" v="3211" actId="13926"/>
          <ac:spMkLst>
            <pc:docMk/>
            <pc:sldMk cId="2426182819" sldId="350"/>
            <ac:spMk id="18" creationId="{C2F77B29-22C6-7A0E-E302-18CA57F07462}"/>
          </ac:spMkLst>
        </pc:spChg>
        <pc:picChg chg="mod">
          <ac:chgData name="THORNALLEY, Clare (UNIVERSITY HOSPITALS SUSSEX NHS FOUNDATION TRUST)" userId="ec363ee1-fbc9-4331-af70-5adca35c2129" providerId="ADAL" clId="{DC53A63F-C60F-48DF-92CD-A733DBDDF520}" dt="2024-06-03T01:25:58.982" v="2843" actId="1076"/>
          <ac:picMkLst>
            <pc:docMk/>
            <pc:sldMk cId="2426182819" sldId="350"/>
            <ac:picMk id="15" creationId="{756DCBBA-D9FB-47DF-A0FA-DEF10EBCC66E}"/>
          </ac:picMkLst>
        </pc:picChg>
        <pc:picChg chg="mod">
          <ac:chgData name="THORNALLEY, Clare (UNIVERSITY HOSPITALS SUSSEX NHS FOUNDATION TRUST)" userId="ec363ee1-fbc9-4331-af70-5adca35c2129" providerId="ADAL" clId="{DC53A63F-C60F-48DF-92CD-A733DBDDF520}" dt="2024-06-03T07:03:19.304" v="3177" actId="207"/>
          <ac:picMkLst>
            <pc:docMk/>
            <pc:sldMk cId="2426182819" sldId="350"/>
            <ac:picMk id="20" creationId="{8FBFCDB1-D452-C008-DB55-1504D77D5044}"/>
          </ac:picMkLst>
        </pc:picChg>
      </pc:sldChg>
      <pc:sldChg chg="del">
        <pc:chgData name="THORNALLEY, Clare (UNIVERSITY HOSPITALS SUSSEX NHS FOUNDATION TRUST)" userId="ec363ee1-fbc9-4331-af70-5adca35c2129" providerId="ADAL" clId="{DC53A63F-C60F-48DF-92CD-A733DBDDF520}" dt="2024-05-31T06:19:02.624" v="10" actId="2696"/>
        <pc:sldMkLst>
          <pc:docMk/>
          <pc:sldMk cId="1224972854" sldId="351"/>
        </pc:sldMkLst>
      </pc:sldChg>
      <pc:sldChg chg="addSp delSp modSp new mod ord">
        <pc:chgData name="THORNALLEY, Clare (UNIVERSITY HOSPITALS SUSSEX NHS FOUNDATION TRUST)" userId="ec363ee1-fbc9-4331-af70-5adca35c2129" providerId="ADAL" clId="{DC53A63F-C60F-48DF-92CD-A733DBDDF520}" dt="2024-06-04T04:31:14.501" v="4768" actId="732"/>
        <pc:sldMkLst>
          <pc:docMk/>
          <pc:sldMk cId="4215794291" sldId="351"/>
        </pc:sldMkLst>
        <pc:spChg chg="mod">
          <ac:chgData name="THORNALLEY, Clare (UNIVERSITY HOSPITALS SUSSEX NHS FOUNDATION TRUST)" userId="ec363ee1-fbc9-4331-af70-5adca35c2129" providerId="ADAL" clId="{DC53A63F-C60F-48DF-92CD-A733DBDDF520}" dt="2024-06-03T07:14:25.167" v="3307" actId="20577"/>
          <ac:spMkLst>
            <pc:docMk/>
            <pc:sldMk cId="4215794291" sldId="351"/>
            <ac:spMk id="2" creationId="{E5365D8F-47F4-AA68-CD22-42D2594C63AE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4T04:10:03.821" v="4671" actId="20577"/>
          <ac:spMkLst>
            <pc:docMk/>
            <pc:sldMk cId="4215794291" sldId="351"/>
            <ac:spMk id="3" creationId="{D53972B3-4F21-1911-1AB5-6BDCF129830F}"/>
          </ac:spMkLst>
        </pc:spChg>
        <pc:picChg chg="add mod">
          <ac:chgData name="THORNALLEY, Clare (UNIVERSITY HOSPITALS SUSSEX NHS FOUNDATION TRUST)" userId="ec363ee1-fbc9-4331-af70-5adca35c2129" providerId="ADAL" clId="{DC53A63F-C60F-48DF-92CD-A733DBDDF520}" dt="2024-06-04T04:25:50.730" v="4705" actId="1076"/>
          <ac:picMkLst>
            <pc:docMk/>
            <pc:sldMk cId="4215794291" sldId="351"/>
            <ac:picMk id="5" creationId="{35E5B48B-849F-1BE1-131D-5C9FA7C2CDCB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4:26:18.728" v="4709" actId="1076"/>
          <ac:picMkLst>
            <pc:docMk/>
            <pc:sldMk cId="4215794291" sldId="351"/>
            <ac:picMk id="7" creationId="{7CD8D3A6-DC0A-8C0D-CF0A-DB8B9B08DD74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4:27:09.514" v="4716" actId="14100"/>
          <ac:picMkLst>
            <pc:docMk/>
            <pc:sldMk cId="4215794291" sldId="351"/>
            <ac:picMk id="9" creationId="{F8EB5E54-EAD6-3215-B0D6-1B012AEEF03B}"/>
          </ac:picMkLst>
        </pc:picChg>
        <pc:picChg chg="add del mod">
          <ac:chgData name="THORNALLEY, Clare (UNIVERSITY HOSPITALS SUSSEX NHS FOUNDATION TRUST)" userId="ec363ee1-fbc9-4331-af70-5adca35c2129" providerId="ADAL" clId="{DC53A63F-C60F-48DF-92CD-A733DBDDF520}" dt="2024-06-04T04:29:15.888" v="4730" actId="21"/>
          <ac:picMkLst>
            <pc:docMk/>
            <pc:sldMk cId="4215794291" sldId="351"/>
            <ac:picMk id="11" creationId="{FE9CCC04-97DD-C19A-1ECB-E1163FED289D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4:28:45.416" v="4727" actId="14100"/>
          <ac:picMkLst>
            <pc:docMk/>
            <pc:sldMk cId="4215794291" sldId="351"/>
            <ac:picMk id="13" creationId="{3253EA3E-6FBE-E491-11CB-01D4883255AA}"/>
          </ac:picMkLst>
        </pc:picChg>
        <pc:picChg chg="add mod modCrop">
          <ac:chgData name="THORNALLEY, Clare (UNIVERSITY HOSPITALS SUSSEX NHS FOUNDATION TRUST)" userId="ec363ee1-fbc9-4331-af70-5adca35c2129" providerId="ADAL" clId="{DC53A63F-C60F-48DF-92CD-A733DBDDF520}" dt="2024-06-04T04:31:14.501" v="4768" actId="732"/>
          <ac:picMkLst>
            <pc:docMk/>
            <pc:sldMk cId="4215794291" sldId="351"/>
            <ac:picMk id="15" creationId="{9A76E435-5709-0E0E-B0A9-EC97DF1BA62E}"/>
          </ac:picMkLst>
        </pc:picChg>
      </pc:sldChg>
      <pc:sldChg chg="addSp delSp modSp new mod">
        <pc:chgData name="THORNALLEY, Clare (UNIVERSITY HOSPITALS SUSSEX NHS FOUNDATION TRUST)" userId="ec363ee1-fbc9-4331-af70-5adca35c2129" providerId="ADAL" clId="{DC53A63F-C60F-48DF-92CD-A733DBDDF520}" dt="2024-06-04T05:14:14.479" v="6297" actId="1076"/>
        <pc:sldMkLst>
          <pc:docMk/>
          <pc:sldMk cId="3810674707" sldId="352"/>
        </pc:sldMkLst>
        <pc:spChg chg="mod">
          <ac:chgData name="THORNALLEY, Clare (UNIVERSITY HOSPITALS SUSSEX NHS FOUNDATION TRUST)" userId="ec363ee1-fbc9-4331-af70-5adca35c2129" providerId="ADAL" clId="{DC53A63F-C60F-48DF-92CD-A733DBDDF520}" dt="2024-06-04T05:10:17.729" v="6272" actId="14100"/>
          <ac:spMkLst>
            <pc:docMk/>
            <pc:sldMk cId="3810674707" sldId="352"/>
            <ac:spMk id="2" creationId="{5ECC9742-292C-D7F8-BD0B-0E017998050B}"/>
          </ac:spMkLst>
        </pc:spChg>
        <pc:spChg chg="del mod">
          <ac:chgData name="THORNALLEY, Clare (UNIVERSITY HOSPITALS SUSSEX NHS FOUNDATION TRUST)" userId="ec363ee1-fbc9-4331-af70-5adca35c2129" providerId="ADAL" clId="{DC53A63F-C60F-48DF-92CD-A733DBDDF520}" dt="2024-06-04T04:57:57.531" v="5309" actId="931"/>
          <ac:spMkLst>
            <pc:docMk/>
            <pc:sldMk cId="3810674707" sldId="352"/>
            <ac:spMk id="3" creationId="{96EF69F2-347C-857B-3FC0-0A1B9B50B42C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4T05:12:14.141" v="6292" actId="20577"/>
          <ac:spMkLst>
            <pc:docMk/>
            <pc:sldMk cId="3810674707" sldId="352"/>
            <ac:spMk id="6" creationId="{FF408651-2876-8BDC-9D94-00DD4551C2FD}"/>
          </ac:spMkLst>
        </pc:spChg>
        <pc:picChg chg="add del mod">
          <ac:chgData name="THORNALLEY, Clare (UNIVERSITY HOSPITALS SUSSEX NHS FOUNDATION TRUST)" userId="ec363ee1-fbc9-4331-af70-5adca35c2129" providerId="ADAL" clId="{DC53A63F-C60F-48DF-92CD-A733DBDDF520}" dt="2024-06-04T05:00:12.498" v="5318" actId="21"/>
          <ac:picMkLst>
            <pc:docMk/>
            <pc:sldMk cId="3810674707" sldId="352"/>
            <ac:picMk id="5" creationId="{61B255D8-5C38-A75A-C69A-AC1A2EE38A57}"/>
          </ac:picMkLst>
        </pc:picChg>
        <pc:picChg chg="add del mod">
          <ac:chgData name="THORNALLEY, Clare (UNIVERSITY HOSPITALS SUSSEX NHS FOUNDATION TRUST)" userId="ec363ee1-fbc9-4331-af70-5adca35c2129" providerId="ADAL" clId="{DC53A63F-C60F-48DF-92CD-A733DBDDF520}" dt="2024-06-04T05:11:18.718" v="6280" actId="478"/>
          <ac:picMkLst>
            <pc:docMk/>
            <pc:sldMk cId="3810674707" sldId="352"/>
            <ac:picMk id="8" creationId="{C7C400BE-8BAD-99D9-3B9E-B320A35060A2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5:14:14.479" v="6297" actId="1076"/>
          <ac:picMkLst>
            <pc:docMk/>
            <pc:sldMk cId="3810674707" sldId="352"/>
            <ac:picMk id="10" creationId="{4D61BF38-3AFF-B1FA-CA8C-B3FB484AA307}"/>
          </ac:picMkLst>
        </pc:picChg>
      </pc:sldChg>
      <pc:sldChg chg="del">
        <pc:chgData name="THORNALLEY, Clare (UNIVERSITY HOSPITALS SUSSEX NHS FOUNDATION TRUST)" userId="ec363ee1-fbc9-4331-af70-5adca35c2129" providerId="ADAL" clId="{DC53A63F-C60F-48DF-92CD-A733DBDDF520}" dt="2024-05-31T06:19:37.068" v="15" actId="2696"/>
        <pc:sldMkLst>
          <pc:docMk/>
          <pc:sldMk cId="186009776" sldId="353"/>
        </pc:sldMkLst>
      </pc:sldChg>
      <pc:sldChg chg="addSp delSp modSp new mod">
        <pc:chgData name="THORNALLEY, Clare (UNIVERSITY HOSPITALS SUSSEX NHS FOUNDATION TRUST)" userId="ec363ee1-fbc9-4331-af70-5adca35c2129" providerId="ADAL" clId="{DC53A63F-C60F-48DF-92CD-A733DBDDF520}" dt="2024-06-03T07:19:08.896" v="3407" actId="1076"/>
        <pc:sldMkLst>
          <pc:docMk/>
          <pc:sldMk cId="2557036407" sldId="353"/>
        </pc:sldMkLst>
        <pc:spChg chg="mod">
          <ac:chgData name="THORNALLEY, Clare (UNIVERSITY HOSPITALS SUSSEX NHS FOUNDATION TRUST)" userId="ec363ee1-fbc9-4331-af70-5adca35c2129" providerId="ADAL" clId="{DC53A63F-C60F-48DF-92CD-A733DBDDF520}" dt="2024-06-03T07:15:59.598" v="3399" actId="20577"/>
          <ac:spMkLst>
            <pc:docMk/>
            <pc:sldMk cId="2557036407" sldId="353"/>
            <ac:spMk id="2" creationId="{121E8CF4-1BC9-7CBC-612B-855A73161501}"/>
          </ac:spMkLst>
        </pc:spChg>
        <pc:spChg chg="del">
          <ac:chgData name="THORNALLEY, Clare (UNIVERSITY HOSPITALS SUSSEX NHS FOUNDATION TRUST)" userId="ec363ee1-fbc9-4331-af70-5adca35c2129" providerId="ADAL" clId="{DC53A63F-C60F-48DF-92CD-A733DBDDF520}" dt="2024-06-03T07:16:42.446" v="3400"/>
          <ac:spMkLst>
            <pc:docMk/>
            <pc:sldMk cId="2557036407" sldId="353"/>
            <ac:spMk id="3" creationId="{F481FEB0-6D59-4B4E-93B5-A604F92952E1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3T07:19:08.896" v="3407" actId="1076"/>
          <ac:spMkLst>
            <pc:docMk/>
            <pc:sldMk cId="2557036407" sldId="353"/>
            <ac:spMk id="6" creationId="{6F5C02FD-82AA-C2C7-2696-662F9AE22761}"/>
          </ac:spMkLst>
        </pc:spChg>
        <pc:picChg chg="add mod">
          <ac:chgData name="THORNALLEY, Clare (UNIVERSITY HOSPITALS SUSSEX NHS FOUNDATION TRUST)" userId="ec363ee1-fbc9-4331-af70-5adca35c2129" providerId="ADAL" clId="{DC53A63F-C60F-48DF-92CD-A733DBDDF520}" dt="2024-06-03T07:16:58.930" v="3402" actId="1076"/>
          <ac:picMkLst>
            <pc:docMk/>
            <pc:sldMk cId="2557036407" sldId="353"/>
            <ac:picMk id="4" creationId="{860948B7-BB57-BA02-9097-DD2851F5799D}"/>
          </ac:picMkLst>
        </pc:picChg>
      </pc:sldChg>
      <pc:sldChg chg="del">
        <pc:chgData name="THORNALLEY, Clare (UNIVERSITY HOSPITALS SUSSEX NHS FOUNDATION TRUST)" userId="ec363ee1-fbc9-4331-af70-5adca35c2129" providerId="ADAL" clId="{DC53A63F-C60F-48DF-92CD-A733DBDDF520}" dt="2024-05-31T06:18:59.100" v="9" actId="2696"/>
        <pc:sldMkLst>
          <pc:docMk/>
          <pc:sldMk cId="1078125243" sldId="354"/>
        </pc:sldMkLst>
      </pc:sldChg>
      <pc:sldChg chg="addSp delSp modSp mod">
        <pc:chgData name="THORNALLEY, Clare (UNIVERSITY HOSPITALS SUSSEX NHS FOUNDATION TRUST)" userId="ec363ee1-fbc9-4331-af70-5adca35c2129" providerId="ADAL" clId="{DC53A63F-C60F-48DF-92CD-A733DBDDF520}" dt="2024-06-04T04:15:54.207" v="4701" actId="20577"/>
        <pc:sldMkLst>
          <pc:docMk/>
          <pc:sldMk cId="2115757736" sldId="354"/>
        </pc:sldMkLst>
        <pc:spChg chg="add mod">
          <ac:chgData name="THORNALLEY, Clare (UNIVERSITY HOSPITALS SUSSEX NHS FOUNDATION TRUST)" userId="ec363ee1-fbc9-4331-af70-5adca35c2129" providerId="ADAL" clId="{DC53A63F-C60F-48DF-92CD-A733DBDDF520}" dt="2024-06-04T04:15:54.207" v="4701" actId="20577"/>
          <ac:spMkLst>
            <pc:docMk/>
            <pc:sldMk cId="2115757736" sldId="354"/>
            <ac:spMk id="2" creationId="{EDF62417-AC65-34CC-7C36-41DD873DACD8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3T07:52:22.615" v="3906" actId="20577"/>
          <ac:spMkLst>
            <pc:docMk/>
            <pc:sldMk cId="2115757736" sldId="354"/>
            <ac:spMk id="3" creationId="{40B6E615-24C3-92F4-EFE4-0B4F6089B9B4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3T07:49:23.516" v="3849" actId="1076"/>
          <ac:spMkLst>
            <pc:docMk/>
            <pc:sldMk cId="2115757736" sldId="354"/>
            <ac:spMk id="5" creationId="{18CA55FD-098E-DAD8-1634-734C3F6201F3}"/>
          </ac:spMkLst>
        </pc:spChg>
        <pc:spChg chg="add mod">
          <ac:chgData name="THORNALLEY, Clare (UNIVERSITY HOSPITALS SUSSEX NHS FOUNDATION TRUST)" userId="ec363ee1-fbc9-4331-af70-5adca35c2129" providerId="ADAL" clId="{DC53A63F-C60F-48DF-92CD-A733DBDDF520}" dt="2024-06-03T07:49:00.366" v="3847" actId="1076"/>
          <ac:spMkLst>
            <pc:docMk/>
            <pc:sldMk cId="2115757736" sldId="354"/>
            <ac:spMk id="6" creationId="{6E69B854-802A-3EE6-765B-F218E8202884}"/>
          </ac:spMkLst>
        </pc:spChg>
        <pc:spChg chg="del mod">
          <ac:chgData name="THORNALLEY, Clare (UNIVERSITY HOSPITALS SUSSEX NHS FOUNDATION TRUST)" userId="ec363ee1-fbc9-4331-af70-5adca35c2129" providerId="ADAL" clId="{DC53A63F-C60F-48DF-92CD-A733DBDDF520}" dt="2024-06-03T07:22:07.512" v="3417"/>
          <ac:spMkLst>
            <pc:docMk/>
            <pc:sldMk cId="2115757736" sldId="354"/>
            <ac:spMk id="18" creationId="{C2F77B29-22C6-7A0E-E302-18CA57F07462}"/>
          </ac:spMkLst>
        </pc:spChg>
        <pc:picChg chg="mod">
          <ac:chgData name="THORNALLEY, Clare (UNIVERSITY HOSPITALS SUSSEX NHS FOUNDATION TRUST)" userId="ec363ee1-fbc9-4331-af70-5adca35c2129" providerId="ADAL" clId="{DC53A63F-C60F-48DF-92CD-A733DBDDF520}" dt="2024-06-03T07:50:03.356" v="3852" actId="1076"/>
          <ac:picMkLst>
            <pc:docMk/>
            <pc:sldMk cId="2115757736" sldId="354"/>
            <ac:picMk id="4" creationId="{9011FB28-5A87-61F8-E91F-AA9212F15B64}"/>
          </ac:picMkLst>
        </pc:picChg>
        <pc:picChg chg="del">
          <ac:chgData name="THORNALLEY, Clare (UNIVERSITY HOSPITALS SUSSEX NHS FOUNDATION TRUST)" userId="ec363ee1-fbc9-4331-af70-5adca35c2129" providerId="ADAL" clId="{DC53A63F-C60F-48DF-92CD-A733DBDDF520}" dt="2024-06-03T07:21:22.713" v="3408" actId="478"/>
          <ac:picMkLst>
            <pc:docMk/>
            <pc:sldMk cId="2115757736" sldId="354"/>
            <ac:picMk id="15" creationId="{756DCBBA-D9FB-47DF-A0FA-DEF10EBCC66E}"/>
          </ac:picMkLst>
        </pc:picChg>
      </pc:sldChg>
      <pc:sldChg chg="addSp delSp modSp new mod ord">
        <pc:chgData name="THORNALLEY, Clare (UNIVERSITY HOSPITALS SUSSEX NHS FOUNDATION TRUST)" userId="ec363ee1-fbc9-4331-af70-5adca35c2129" providerId="ADAL" clId="{DC53A63F-C60F-48DF-92CD-A733DBDDF520}" dt="2024-06-04T04:57:05.414" v="5307" actId="121"/>
        <pc:sldMkLst>
          <pc:docMk/>
          <pc:sldMk cId="3289309438" sldId="355"/>
        </pc:sldMkLst>
        <pc:spChg chg="mod">
          <ac:chgData name="THORNALLEY, Clare (UNIVERSITY HOSPITALS SUSSEX NHS FOUNDATION TRUST)" userId="ec363ee1-fbc9-4331-af70-5adca35c2129" providerId="ADAL" clId="{DC53A63F-C60F-48DF-92CD-A733DBDDF520}" dt="2024-06-04T04:56:02.648" v="5271" actId="14100"/>
          <ac:spMkLst>
            <pc:docMk/>
            <pc:sldMk cId="3289309438" sldId="355"/>
            <ac:spMk id="2" creationId="{A0612DEA-179E-6DDD-BAF5-23EA43CBB972}"/>
          </ac:spMkLst>
        </pc:spChg>
        <pc:spChg chg="mod">
          <ac:chgData name="THORNALLEY, Clare (UNIVERSITY HOSPITALS SUSSEX NHS FOUNDATION TRUST)" userId="ec363ee1-fbc9-4331-af70-5adca35c2129" providerId="ADAL" clId="{DC53A63F-C60F-48DF-92CD-A733DBDDF520}" dt="2024-06-04T04:57:05.414" v="5307" actId="121"/>
          <ac:spMkLst>
            <pc:docMk/>
            <pc:sldMk cId="3289309438" sldId="355"/>
            <ac:spMk id="3" creationId="{709D0CAC-0D4D-D7DD-470E-89FC76BFDE0E}"/>
          </ac:spMkLst>
        </pc:spChg>
        <pc:picChg chg="add del mod">
          <ac:chgData name="THORNALLEY, Clare (UNIVERSITY HOSPITALS SUSSEX NHS FOUNDATION TRUST)" userId="ec363ee1-fbc9-4331-af70-5adca35c2129" providerId="ADAL" clId="{DC53A63F-C60F-48DF-92CD-A733DBDDF520}" dt="2024-06-04T04:47:37.091" v="5019" actId="478"/>
          <ac:picMkLst>
            <pc:docMk/>
            <pc:sldMk cId="3289309438" sldId="355"/>
            <ac:picMk id="5" creationId="{4570F14A-403E-BF41-8A71-1D60FF127CF2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4:56:21.294" v="5273" actId="1076"/>
          <ac:picMkLst>
            <pc:docMk/>
            <pc:sldMk cId="3289309438" sldId="355"/>
            <ac:picMk id="7" creationId="{2933E8E3-DF53-CC6B-D7DE-283A6FF9431E}"/>
          </ac:picMkLst>
        </pc:picChg>
        <pc:picChg chg="add mod">
          <ac:chgData name="THORNALLEY, Clare (UNIVERSITY HOSPITALS SUSSEX NHS FOUNDATION TRUST)" userId="ec363ee1-fbc9-4331-af70-5adca35c2129" providerId="ADAL" clId="{DC53A63F-C60F-48DF-92CD-A733DBDDF520}" dt="2024-06-04T04:56:28.798" v="5274" actId="1076"/>
          <ac:picMkLst>
            <pc:docMk/>
            <pc:sldMk cId="3289309438" sldId="355"/>
            <ac:picMk id="9" creationId="{E72E320C-51B2-5622-67A0-1AFAC85DE2CA}"/>
          </ac:picMkLst>
        </pc:picChg>
      </pc:sldChg>
    </pc:docChg>
  </pc:docChgLst>
  <pc:docChgLst>
    <pc:chgData name="PLAYFORTH, Rachel (UNIVERSITY HOSPITALS SUSSEX NHS FOUNDATION TRUST)" userId="0f8aa3c6-eb9f-4657-a348-ac182985f2ed" providerId="ADAL" clId="{C0374BC5-A0CF-4298-AC23-CC29D0DE773B}"/>
    <pc:docChg chg="delSld modSld">
      <pc:chgData name="PLAYFORTH, Rachel (UNIVERSITY HOSPITALS SUSSEX NHS FOUNDATION TRUST)" userId="0f8aa3c6-eb9f-4657-a348-ac182985f2ed" providerId="ADAL" clId="{C0374BC5-A0CF-4298-AC23-CC29D0DE773B}" dt="2023-11-14T13:55:26.244" v="114" actId="2696"/>
      <pc:docMkLst>
        <pc:docMk/>
      </pc:docMkLst>
      <pc:sldChg chg="modSp mod">
        <pc:chgData name="PLAYFORTH, Rachel (UNIVERSITY HOSPITALS SUSSEX NHS FOUNDATION TRUST)" userId="0f8aa3c6-eb9f-4657-a348-ac182985f2ed" providerId="ADAL" clId="{C0374BC5-A0CF-4298-AC23-CC29D0DE773B}" dt="2023-11-14T13:43:54.538" v="113" actId="255"/>
        <pc:sldMkLst>
          <pc:docMk/>
          <pc:sldMk cId="0" sldId="286"/>
        </pc:sldMkLst>
        <pc:spChg chg="mod">
          <ac:chgData name="PLAYFORTH, Rachel (UNIVERSITY HOSPITALS SUSSEX NHS FOUNDATION TRUST)" userId="0f8aa3c6-eb9f-4657-a348-ac182985f2ed" providerId="ADAL" clId="{C0374BC5-A0CF-4298-AC23-CC29D0DE773B}" dt="2023-11-14T13:40:54.217" v="14" actId="20577"/>
          <ac:spMkLst>
            <pc:docMk/>
            <pc:sldMk cId="0" sldId="286"/>
            <ac:spMk id="4098" creationId="{00000000-0000-0000-0000-000000000000}"/>
          </ac:spMkLst>
        </pc:spChg>
        <pc:spChg chg="mod">
          <ac:chgData name="PLAYFORTH, Rachel (UNIVERSITY HOSPITALS SUSSEX NHS FOUNDATION TRUST)" userId="0f8aa3c6-eb9f-4657-a348-ac182985f2ed" providerId="ADAL" clId="{C0374BC5-A0CF-4298-AC23-CC29D0DE773B}" dt="2023-11-14T13:43:54.538" v="113" actId="255"/>
          <ac:spMkLst>
            <pc:docMk/>
            <pc:sldMk cId="0" sldId="286"/>
            <ac:spMk id="4099" creationId="{00000000-0000-0000-0000-000000000000}"/>
          </ac:spMkLst>
        </pc:spChg>
      </pc:sldChg>
      <pc:sldChg chg="del">
        <pc:chgData name="PLAYFORTH, Rachel (UNIVERSITY HOSPITALS SUSSEX NHS FOUNDATION TRUST)" userId="0f8aa3c6-eb9f-4657-a348-ac182985f2ed" providerId="ADAL" clId="{C0374BC5-A0CF-4298-AC23-CC29D0DE773B}" dt="2023-11-14T13:42:55.688" v="110" actId="2696"/>
        <pc:sldMkLst>
          <pc:docMk/>
          <pc:sldMk cId="4110933871" sldId="330"/>
        </pc:sldMkLst>
      </pc:sldChg>
      <pc:sldChg chg="del">
        <pc:chgData name="PLAYFORTH, Rachel (UNIVERSITY HOSPITALS SUSSEX NHS FOUNDATION TRUST)" userId="0f8aa3c6-eb9f-4657-a348-ac182985f2ed" providerId="ADAL" clId="{C0374BC5-A0CF-4298-AC23-CC29D0DE773B}" dt="2023-11-14T13:43:01.337" v="111" actId="2696"/>
        <pc:sldMkLst>
          <pc:docMk/>
          <pc:sldMk cId="2340778492" sldId="331"/>
        </pc:sldMkLst>
      </pc:sldChg>
      <pc:sldChg chg="modSp del mod">
        <pc:chgData name="PLAYFORTH, Rachel (UNIVERSITY HOSPITALS SUSSEX NHS FOUNDATION TRUST)" userId="0f8aa3c6-eb9f-4657-a348-ac182985f2ed" providerId="ADAL" clId="{C0374BC5-A0CF-4298-AC23-CC29D0DE773B}" dt="2023-11-14T13:55:26.244" v="114" actId="2696"/>
        <pc:sldMkLst>
          <pc:docMk/>
          <pc:sldMk cId="1425070856" sldId="342"/>
        </pc:sldMkLst>
        <pc:spChg chg="mod">
          <ac:chgData name="PLAYFORTH, Rachel (UNIVERSITY HOSPITALS SUSSEX NHS FOUNDATION TRUST)" userId="0f8aa3c6-eb9f-4657-a348-ac182985f2ed" providerId="ADAL" clId="{C0374BC5-A0CF-4298-AC23-CC29D0DE773B}" dt="2023-11-14T13:43:15.525" v="112" actId="20577"/>
          <ac:spMkLst>
            <pc:docMk/>
            <pc:sldMk cId="1425070856" sldId="342"/>
            <ac:spMk id="133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84DD8F-9618-4515-A19F-9A66892F0D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141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55AF3B-D7A8-4851-959B-4603C4F656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587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55AF3B-D7A8-4851-959B-4603C4F6567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3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034" y="205065"/>
            <a:ext cx="2224856" cy="79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78957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5845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24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24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73130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8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79388" y="1412875"/>
            <a:ext cx="8713787" cy="511175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8962175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86740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002293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4279900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28148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0294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034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04402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92324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011948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6712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98563"/>
          </a:xfrm>
          <a:prstGeom prst="rect">
            <a:avLst/>
          </a:prstGeom>
          <a:solidFill>
            <a:srgbClr val="25763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412875"/>
            <a:ext cx="8713787" cy="511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5763E"/>
        </a:buClr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763E"/>
        </a:buClr>
        <a:buFont typeface="Arial" charset="0"/>
        <a:buChar char="–"/>
        <a:defRPr sz="2800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://www.knowledgeshare.nhs.uk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6E615-24C3-92F4-EFE4-0B4F6089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06" y="3395110"/>
            <a:ext cx="8713787" cy="20768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200" kern="1400" dirty="0">
                <a:solidFill>
                  <a:srgbClr val="25763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Stay on top of information with evidence updates customised around your specific professional interests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kern="1400" dirty="0">
                <a:solidFill>
                  <a:srgbClr val="25763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Keep</a:t>
            </a:r>
            <a:r>
              <a:rPr lang="en-GB" sz="2200" kern="1400" dirty="0">
                <a:solidFill>
                  <a:srgbClr val="25763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up with your favourite journals with Table of Contents alerts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kern="1400" dirty="0">
                <a:solidFill>
                  <a:srgbClr val="25763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Request </a:t>
            </a:r>
            <a:r>
              <a:rPr lang="en-GB" sz="2200" kern="1400" dirty="0">
                <a:solidFill>
                  <a:srgbClr val="25763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evidence searches and book training sessions from your library service (</a:t>
            </a:r>
            <a:r>
              <a:rPr lang="en-GB" sz="2200" kern="1400" dirty="0" err="1">
                <a:solidFill>
                  <a:srgbClr val="25763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OpenAthens</a:t>
            </a:r>
            <a:r>
              <a:rPr lang="en-GB" sz="2200" kern="1400" dirty="0">
                <a:solidFill>
                  <a:srgbClr val="25763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required)</a:t>
            </a:r>
            <a:endParaRPr lang="en-GB" sz="2200" kern="1400" dirty="0">
              <a:solidFill>
                <a:srgbClr val="25763E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600" dirty="0"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sz="3200" kern="1400" dirty="0">
              <a:solidFill>
                <a:srgbClr val="25763E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kern="1400" dirty="0">
              <a:solidFill>
                <a:srgbClr val="25763E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kern="1400" dirty="0">
              <a:solidFill>
                <a:srgbClr val="25763E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kern="1400" dirty="0">
              <a:solidFill>
                <a:srgbClr val="25763E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en-GB" b="1" kern="1400" dirty="0">
              <a:solidFill>
                <a:srgbClr val="25763E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en-GB" sz="1050" kern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11FB28-5A87-61F8-E91F-AA9212F15B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0250" y="227332"/>
            <a:ext cx="5215855" cy="922041"/>
          </a:xfrm>
          <a:prstGeom prst="rect">
            <a:avLst/>
          </a:prstGeom>
        </p:spPr>
      </p:pic>
      <p:pic>
        <p:nvPicPr>
          <p:cNvPr id="15" name="Picture 14" descr="A black and green check mark on a document">
            <a:extLst>
              <a:ext uri="{FF2B5EF4-FFF2-40B4-BE49-F238E27FC236}">
                <a16:creationId xmlns:a16="http://schemas.microsoft.com/office/drawing/2014/main" id="{756DCBBA-D9FB-47DF-A0FA-DEF10EBCC66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93" t="8917" r="14678" b="10151"/>
          <a:stretch/>
        </p:blipFill>
        <p:spPr>
          <a:xfrm>
            <a:off x="275602" y="5612617"/>
            <a:ext cx="1001147" cy="106202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2F77B29-22C6-7A0E-E302-18CA57F07462}"/>
              </a:ext>
            </a:extLst>
          </p:cNvPr>
          <p:cNvSpPr txBox="1"/>
          <p:nvPr/>
        </p:nvSpPr>
        <p:spPr>
          <a:xfrm>
            <a:off x="1244852" y="5638351"/>
            <a:ext cx="7684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4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 register, contact us </a:t>
            </a:r>
            <a:r>
              <a:rPr lang="en-GB" sz="2000" b="1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[Insert]</a:t>
            </a:r>
            <a:r>
              <a:rPr lang="en-GB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chemeClr val="accent4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 s</a:t>
            </a:r>
            <a:r>
              <a:rPr lang="en-GB" sz="2000" b="0" i="0" dirty="0">
                <a:solidFill>
                  <a:schemeClr val="accent4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ign up directly at </a:t>
            </a:r>
            <a:r>
              <a:rPr lang="en-GB" sz="2000" b="1" dirty="0">
                <a:solidFill>
                  <a:srgbClr val="25763E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www.knowledgeshare.nhs.uk</a:t>
            </a:r>
            <a:r>
              <a:rPr lang="en-GB" sz="2000" b="1" i="0" dirty="0">
                <a:solidFill>
                  <a:schemeClr val="accent4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0" dirty="0">
                <a:solidFill>
                  <a:schemeClr val="accent4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using your </a:t>
            </a:r>
            <a:r>
              <a:rPr lang="en-GB" sz="2000" i="0" dirty="0" err="1">
                <a:solidFill>
                  <a:schemeClr val="accent4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OpenAthens</a:t>
            </a:r>
            <a:r>
              <a:rPr lang="en-GB" sz="2000" i="0" dirty="0">
                <a:solidFill>
                  <a:schemeClr val="accent4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login</a:t>
            </a:r>
            <a:endParaRPr lang="en-GB" sz="2000" kern="1400" dirty="0">
              <a:solidFill>
                <a:schemeClr val="accent4">
                  <a:lumMod val="75000"/>
                  <a:lumOff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0" name="Picture 19" descr="A blue and white logo&#10;&#10;Description automatically generated">
            <a:extLst>
              <a:ext uri="{FF2B5EF4-FFF2-40B4-BE49-F238E27FC236}">
                <a16:creationId xmlns:a16="http://schemas.microsoft.com/office/drawing/2014/main" id="{8FBFCDB1-D452-C008-DB55-1504D77D50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071" y="112993"/>
            <a:ext cx="1257300" cy="6858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7384BFD-0AC1-CC33-28C6-3B9DADAB7D33}"/>
              </a:ext>
            </a:extLst>
          </p:cNvPr>
          <p:cNvSpPr txBox="1"/>
          <p:nvPr/>
        </p:nvSpPr>
        <p:spPr>
          <a:xfrm>
            <a:off x="514872" y="2851259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b="1" kern="1400" dirty="0">
                <a:solidFill>
                  <a:srgbClr val="25763E"/>
                </a:solidFill>
                <a:latin typeface="Arial" panose="020B0604020202020204" pitchFamily="34" charset="0"/>
              </a:rPr>
              <a:t>How can it help you?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E4631E-A40A-EF4E-CFC9-63B27CA0A704}"/>
              </a:ext>
            </a:extLst>
          </p:cNvPr>
          <p:cNvSpPr txBox="1"/>
          <p:nvPr/>
        </p:nvSpPr>
        <p:spPr>
          <a:xfrm>
            <a:off x="514872" y="1477780"/>
            <a:ext cx="81066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kern="1400" dirty="0" err="1">
                <a:solidFill>
                  <a:srgbClr val="25763E"/>
                </a:solidFill>
                <a:latin typeface="Arial" panose="020B0604020202020204" pitchFamily="34" charset="0"/>
              </a:rPr>
              <a:t>KnowledgeShare</a:t>
            </a:r>
            <a:r>
              <a:rPr lang="en-GB" sz="2100" kern="1400" dirty="0">
                <a:solidFill>
                  <a:srgbClr val="25763E"/>
                </a:solidFill>
                <a:latin typeface="Arial" panose="020B0604020202020204" pitchFamily="34" charset="0"/>
              </a:rPr>
              <a:t> connects you to high quality clinical and health management evidence, with over 1000 new publications added each month covering all healthcare and public health fields.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B411B64-D322-BC19-6054-8CFAF21B7114}"/>
              </a:ext>
            </a:extLst>
          </p:cNvPr>
          <p:cNvSpPr/>
          <p:nvPr/>
        </p:nvSpPr>
        <p:spPr bwMode="auto">
          <a:xfrm>
            <a:off x="286379" y="1271164"/>
            <a:ext cx="8563599" cy="1474773"/>
          </a:xfrm>
          <a:prstGeom prst="roundRect">
            <a:avLst/>
          </a:prstGeom>
          <a:noFill/>
          <a:ln w="38100" cap="flat" cmpd="sng" algn="ctr">
            <a:solidFill>
              <a:srgbClr val="25763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18281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raining presentation template">
  <a:themeElements>
    <a:clrScheme name="Training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raining presentation templat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aining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25c48f74-e33d-43ec-a0c1-abc21d7e976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F90A462ECB974082F42170DC39C280" ma:contentTypeVersion="15" ma:contentTypeDescription="Create a new document." ma:contentTypeScope="" ma:versionID="68f81d9bd54e2e609ffda876b722dd1c">
  <xsd:schema xmlns:xsd="http://www.w3.org/2001/XMLSchema" xmlns:xs="http://www.w3.org/2001/XMLSchema" xmlns:p="http://schemas.microsoft.com/office/2006/metadata/properties" xmlns:ns1="http://schemas.microsoft.com/sharepoint/v3" xmlns:ns2="25c48f74-e33d-43ec-a0c1-abc21d7e9763" xmlns:ns3="1627f73f-49c9-4593-b430-c0965a980aa1" targetNamespace="http://schemas.microsoft.com/office/2006/metadata/properties" ma:root="true" ma:fieldsID="49efb5dca717d1d4715c3f7b1afbea64" ns1:_="" ns2:_="" ns3:_="">
    <xsd:import namespace="http://schemas.microsoft.com/sharepoint/v3"/>
    <xsd:import namespace="25c48f74-e33d-43ec-a0c1-abc21d7e9763"/>
    <xsd:import namespace="1627f73f-49c9-4593-b430-c0965a980a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48f74-e33d-43ec-a0c1-abc21d7e97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27f73f-49c9-4593-b430-c0965a980a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8A00D5-EE73-4A3D-8B5F-EC6C9BB5A3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794D76-A06F-4801-AFBD-2173E55EC39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5c48f74-e33d-43ec-a0c1-abc21d7e9763"/>
  </ds:schemaRefs>
</ds:datastoreItem>
</file>

<file path=customXml/itemProps3.xml><?xml version="1.0" encoding="utf-8"?>
<ds:datastoreItem xmlns:ds="http://schemas.openxmlformats.org/officeDocument/2006/customXml" ds:itemID="{97928302-ED43-4BA5-917D-65440FE049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5c48f74-e33d-43ec-a0c1-abc21d7e9763"/>
    <ds:schemaRef ds:uri="1627f73f-49c9-4593-b430-c0965a980a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 template</Template>
  <TotalTime>4663</TotalTime>
  <Words>99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</vt:lpstr>
      <vt:lpstr>Training presentation template</vt:lpstr>
      <vt:lpstr>PowerPoint Presentation</vt:lpstr>
    </vt:vector>
  </TitlesOfParts>
  <Company>bsuh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Trebuchet</dc:title>
  <dc:creator>Ben Skinner</dc:creator>
  <cp:lastModifiedBy>THORNALLEY, Clare (UNIVERSITY HOSPITALS SUSSEX NHS FOUNDATION TRUST)</cp:lastModifiedBy>
  <cp:revision>212</cp:revision>
  <dcterms:created xsi:type="dcterms:W3CDTF">2014-03-11T14:27:28Z</dcterms:created>
  <dcterms:modified xsi:type="dcterms:W3CDTF">2024-06-04T09:03:45Z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0x0101000CF90A462ECB974082F42170DC39C280</vt:lpwstr>
  </property>
  <property fmtid="{D5CDD505-2E9C-101B-9397-08002B2CF9AE}" pid="3" name="Order">
    <vt:r8>1557400</vt:r8>
  </property>
  <property fmtid="{D5CDD505-2E9C-101B-9397-08002B2CF9AE}" pid="4" name="MediaServiceImageTags">
    <vt:lpwstr/>
  </property>
</Properties>
</file>