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60" r:id="rId6"/>
    <p:sldId id="263" r:id="rId7"/>
    <p:sldId id="7090" r:id="rId8"/>
    <p:sldId id="7072" r:id="rId9"/>
    <p:sldId id="7085" r:id="rId10"/>
    <p:sldId id="7086" r:id="rId11"/>
    <p:sldId id="7100" r:id="rId12"/>
    <p:sldId id="7099" r:id="rId13"/>
    <p:sldId id="7098" r:id="rId14"/>
    <p:sldId id="7084" r:id="rId15"/>
    <p:sldId id="7095" r:id="rId16"/>
    <p:sldId id="1330" r:id="rId17"/>
    <p:sldId id="270" r:id="rId18"/>
    <p:sldId id="7096" r:id="rId19"/>
    <p:sldId id="7092" r:id="rId20"/>
    <p:sldId id="7070" r:id="rId21"/>
    <p:sldId id="7093" r:id="rId22"/>
    <p:sldId id="634" r:id="rId23"/>
    <p:sldId id="635" r:id="rId24"/>
    <p:sldId id="636" r:id="rId25"/>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705C5D"/>
    <a:srgbClr val="A08C8D"/>
    <a:srgbClr val="90787A"/>
    <a:srgbClr val="878182"/>
    <a:srgbClr val="948674"/>
    <a:srgbClr val="8E87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A3BDAB-4DB6-227D-F79B-6A0A6D709820}" v="1" dt="2026-04-08T09:13:01.4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ELE, Jonathan (UNIVERSITY HOSPITALS SUSSEX NHS FOUNDATION TRUST)" userId="c64181cd-c610-4d8c-ae17-353a59015144" providerId="ADAL" clId="{7E84026C-8530-491B-9E9A-01E1273C5109}"/>
    <pc:docChg chg="addSld delSld modSld sldOrd">
      <pc:chgData name="STEELE, Jonathan (UNIVERSITY HOSPITALS SUSSEX NHS FOUNDATION TRUST)" userId="c64181cd-c610-4d8c-ae17-353a59015144" providerId="ADAL" clId="{7E84026C-8530-491B-9E9A-01E1273C5109}" dt="2026-03-26T13:22:22.699" v="271" actId="47"/>
      <pc:docMkLst>
        <pc:docMk/>
      </pc:docMkLst>
      <pc:sldChg chg="modSp mod">
        <pc:chgData name="STEELE, Jonathan (UNIVERSITY HOSPITALS SUSSEX NHS FOUNDATION TRUST)" userId="c64181cd-c610-4d8c-ae17-353a59015144" providerId="ADAL" clId="{7E84026C-8530-491B-9E9A-01E1273C5109}" dt="2026-03-26T10:14:36.688" v="0" actId="6549"/>
        <pc:sldMkLst>
          <pc:docMk/>
          <pc:sldMk cId="3773976401" sldId="256"/>
        </pc:sldMkLst>
        <pc:spChg chg="mod">
          <ac:chgData name="STEELE, Jonathan (UNIVERSITY HOSPITALS SUSSEX NHS FOUNDATION TRUST)" userId="c64181cd-c610-4d8c-ae17-353a59015144" providerId="ADAL" clId="{7E84026C-8530-491B-9E9A-01E1273C5109}" dt="2026-03-26T10:14:36.688" v="0" actId="6549"/>
          <ac:spMkLst>
            <pc:docMk/>
            <pc:sldMk cId="3773976401" sldId="256"/>
            <ac:spMk id="9" creationId="{CA1BA7E7-0B5D-8E49-2BD9-A9ADFA849F99}"/>
          </ac:spMkLst>
        </pc:spChg>
      </pc:sldChg>
      <pc:sldChg chg="modSp mod">
        <pc:chgData name="STEELE, Jonathan (UNIVERSITY HOSPITALS SUSSEX NHS FOUNDATION TRUST)" userId="c64181cd-c610-4d8c-ae17-353a59015144" providerId="ADAL" clId="{7E84026C-8530-491B-9E9A-01E1273C5109}" dt="2026-03-26T10:30:09.976" v="268" actId="20577"/>
        <pc:sldMkLst>
          <pc:docMk/>
          <pc:sldMk cId="2648225431" sldId="260"/>
        </pc:sldMkLst>
        <pc:graphicFrameChg chg="mod modGraphic">
          <ac:chgData name="STEELE, Jonathan (UNIVERSITY HOSPITALS SUSSEX NHS FOUNDATION TRUST)" userId="c64181cd-c610-4d8c-ae17-353a59015144" providerId="ADAL" clId="{7E84026C-8530-491B-9E9A-01E1273C5109}" dt="2026-03-26T10:30:09.976" v="268" actId="20577"/>
          <ac:graphicFrameMkLst>
            <pc:docMk/>
            <pc:sldMk cId="2648225431" sldId="260"/>
            <ac:graphicFrameMk id="3" creationId="{94627737-9A9D-923E-58BA-A4AC15877067}"/>
          </ac:graphicFrameMkLst>
        </pc:graphicFrameChg>
      </pc:sldChg>
      <pc:sldChg chg="modSp mod">
        <pc:chgData name="STEELE, Jonathan (UNIVERSITY HOSPITALS SUSSEX NHS FOUNDATION TRUST)" userId="c64181cd-c610-4d8c-ae17-353a59015144" providerId="ADAL" clId="{7E84026C-8530-491B-9E9A-01E1273C5109}" dt="2026-03-26T10:23:09.928" v="77" actId="20577"/>
        <pc:sldMkLst>
          <pc:docMk/>
          <pc:sldMk cId="2056961239" sldId="270"/>
        </pc:sldMkLst>
        <pc:spChg chg="mod">
          <ac:chgData name="STEELE, Jonathan (UNIVERSITY HOSPITALS SUSSEX NHS FOUNDATION TRUST)" userId="c64181cd-c610-4d8c-ae17-353a59015144" providerId="ADAL" clId="{7E84026C-8530-491B-9E9A-01E1273C5109}" dt="2026-03-26T10:23:09.928" v="77" actId="20577"/>
          <ac:spMkLst>
            <pc:docMk/>
            <pc:sldMk cId="2056961239" sldId="270"/>
            <ac:spMk id="6" creationId="{2090EE3C-9279-3018-445B-944DCBDF83B8}"/>
          </ac:spMkLst>
        </pc:spChg>
      </pc:sldChg>
      <pc:sldChg chg="modSp mod">
        <pc:chgData name="STEELE, Jonathan (UNIVERSITY HOSPITALS SUSSEX NHS FOUNDATION TRUST)" userId="c64181cd-c610-4d8c-ae17-353a59015144" providerId="ADAL" clId="{7E84026C-8530-491B-9E9A-01E1273C5109}" dt="2026-03-26T10:25:54.457" v="190" actId="20577"/>
        <pc:sldMkLst>
          <pc:docMk/>
          <pc:sldMk cId="395747532" sldId="636"/>
        </pc:sldMkLst>
        <pc:spChg chg="mod">
          <ac:chgData name="STEELE, Jonathan (UNIVERSITY HOSPITALS SUSSEX NHS FOUNDATION TRUST)" userId="c64181cd-c610-4d8c-ae17-353a59015144" providerId="ADAL" clId="{7E84026C-8530-491B-9E9A-01E1273C5109}" dt="2026-03-26T10:25:54.457" v="190" actId="20577"/>
          <ac:spMkLst>
            <pc:docMk/>
            <pc:sldMk cId="395747532" sldId="636"/>
            <ac:spMk id="6" creationId="{2090EE3C-9279-3018-445B-944DCBDF83B8}"/>
          </ac:spMkLst>
        </pc:spChg>
      </pc:sldChg>
      <pc:sldChg chg="delSp modSp mod">
        <pc:chgData name="STEELE, Jonathan (UNIVERSITY HOSPITALS SUSSEX NHS FOUNDATION TRUST)" userId="c64181cd-c610-4d8c-ae17-353a59015144" providerId="ADAL" clId="{7E84026C-8530-491B-9E9A-01E1273C5109}" dt="2026-03-26T10:26:34.657" v="217"/>
        <pc:sldMkLst>
          <pc:docMk/>
          <pc:sldMk cId="1119668077" sldId="1330"/>
        </pc:sldMkLst>
        <pc:spChg chg="mod">
          <ac:chgData name="STEELE, Jonathan (UNIVERSITY HOSPITALS SUSSEX NHS FOUNDATION TRUST)" userId="c64181cd-c610-4d8c-ae17-353a59015144" providerId="ADAL" clId="{7E84026C-8530-491B-9E9A-01E1273C5109}" dt="2026-03-26T10:26:33.976" v="215" actId="113"/>
          <ac:spMkLst>
            <pc:docMk/>
            <pc:sldMk cId="1119668077" sldId="1330"/>
            <ac:spMk id="3" creationId="{86FBC603-B1A9-7F0B-9285-E92A379C9FCC}"/>
          </ac:spMkLst>
        </pc:spChg>
        <pc:spChg chg="mod">
          <ac:chgData name="STEELE, Jonathan (UNIVERSITY HOSPITALS SUSSEX NHS FOUNDATION TRUST)" userId="c64181cd-c610-4d8c-ae17-353a59015144" providerId="ADAL" clId="{7E84026C-8530-491B-9E9A-01E1273C5109}" dt="2026-03-26T10:23:53.550" v="167" actId="20577"/>
          <ac:spMkLst>
            <pc:docMk/>
            <pc:sldMk cId="1119668077" sldId="1330"/>
            <ac:spMk id="8" creationId="{0C0A457A-4C1F-EB5C-5BF9-6850ADFBCF82}"/>
          </ac:spMkLst>
        </pc:spChg>
      </pc:sldChg>
    </pc:docChg>
  </pc:docChgLst>
  <pc:docChgLst>
    <pc:chgData name="AGBENU, Elorm (UNIVERSITY HOSPITALS SUSSEX NHS FOUNDATION TRUST)" userId="S::elorm.agbenu@nhs.net::c1af2bc9-5f3f-423d-afcb-2726ba45ee17" providerId="AD" clId="Web-{76A3BDAB-4DB6-227D-F79B-6A0A6D709820}"/>
    <pc:docChg chg="modSld">
      <pc:chgData name="AGBENU, Elorm (UNIVERSITY HOSPITALS SUSSEX NHS FOUNDATION TRUST)" userId="S::elorm.agbenu@nhs.net::c1af2bc9-5f3f-423d-afcb-2726ba45ee17" providerId="AD" clId="Web-{76A3BDAB-4DB6-227D-F79B-6A0A6D709820}" dt="2026-04-08T09:13:01.432" v="0" actId="1076"/>
      <pc:docMkLst>
        <pc:docMk/>
      </pc:docMkLst>
      <pc:sldChg chg="modSp">
        <pc:chgData name="AGBENU, Elorm (UNIVERSITY HOSPITALS SUSSEX NHS FOUNDATION TRUST)" userId="S::elorm.agbenu@nhs.net::c1af2bc9-5f3f-423d-afcb-2726ba45ee17" providerId="AD" clId="Web-{76A3BDAB-4DB6-227D-F79B-6A0A6D709820}" dt="2026-04-08T09:13:01.432" v="0" actId="1076"/>
        <pc:sldMkLst>
          <pc:docMk/>
          <pc:sldMk cId="3610271662" sldId="7099"/>
        </pc:sldMkLst>
        <pc:picChg chg="mod">
          <ac:chgData name="AGBENU, Elorm (UNIVERSITY HOSPITALS SUSSEX NHS FOUNDATION TRUST)" userId="S::elorm.agbenu@nhs.net::c1af2bc9-5f3f-423d-afcb-2726ba45ee17" providerId="AD" clId="Web-{76A3BDAB-4DB6-227D-F79B-6A0A6D709820}" dt="2026-04-08T09:13:01.432" v="0" actId="1076"/>
          <ac:picMkLst>
            <pc:docMk/>
            <pc:sldMk cId="3610271662" sldId="7099"/>
            <ac:picMk id="3" creationId="{F73F845D-0E84-661E-5D57-23755D76EE5F}"/>
          </ac:picMkLst>
        </pc:picChg>
      </pc:sldChg>
    </pc:docChg>
  </pc:docChgLst>
  <pc:docChgLst>
    <pc:chgData name="WALTERS, Terece (UNIVERSITY HOSPITALS SUSSEX NHS FOUNDATION TRUST)" userId="S::terece.walters@nhs.net::6e1e7429-d821-457e-b23b-95874a60f67d" providerId="AD" clId="Web-{F66BECEF-CFEE-1FCC-A234-7E7298C18CF3}"/>
    <pc:docChg chg="modSld">
      <pc:chgData name="WALTERS, Terece (UNIVERSITY HOSPITALS SUSSEX NHS FOUNDATION TRUST)" userId="S::terece.walters@nhs.net::6e1e7429-d821-457e-b23b-95874a60f67d" providerId="AD" clId="Web-{F66BECEF-CFEE-1FCC-A234-7E7298C18CF3}" dt="2026-03-25T11:14:25.027" v="173" actId="20577"/>
      <pc:docMkLst>
        <pc:docMk/>
      </pc:docMkLst>
      <pc:sldChg chg="modSp">
        <pc:chgData name="WALTERS, Terece (UNIVERSITY HOSPITALS SUSSEX NHS FOUNDATION TRUST)" userId="S::terece.walters@nhs.net::6e1e7429-d821-457e-b23b-95874a60f67d" providerId="AD" clId="Web-{F66BECEF-CFEE-1FCC-A234-7E7298C18CF3}" dt="2026-03-25T11:14:25.027" v="173" actId="20577"/>
        <pc:sldMkLst>
          <pc:docMk/>
          <pc:sldMk cId="552330535" sldId="7072"/>
        </pc:sldMkLst>
        <pc:spChg chg="mod">
          <ac:chgData name="WALTERS, Terece (UNIVERSITY HOSPITALS SUSSEX NHS FOUNDATION TRUST)" userId="S::terece.walters@nhs.net::6e1e7429-d821-457e-b23b-95874a60f67d" providerId="AD" clId="Web-{F66BECEF-CFEE-1FCC-A234-7E7298C18CF3}" dt="2026-03-25T11:14:25.027" v="173" actId="20577"/>
          <ac:spMkLst>
            <pc:docMk/>
            <pc:sldMk cId="552330535" sldId="7072"/>
            <ac:spMk id="7" creationId="{909D1E90-6089-5592-8DB5-32D73221BD69}"/>
          </ac:spMkLst>
        </pc:spChg>
      </pc:sldChg>
    </pc:docChg>
  </pc:docChgLst>
  <pc:docChgLst>
    <pc:chgData name="WALTERS, Terece (UNIVERSITY HOSPITALS SUSSEX NHS FOUNDATION TRUST)" userId="S::terece.walters@nhs.net::6e1e7429-d821-457e-b23b-95874a60f67d" providerId="AD" clId="Web-{19C0FFF6-4728-D1ED-F914-607F513EA20C}"/>
    <pc:docChg chg="addSld modSld">
      <pc:chgData name="WALTERS, Terece (UNIVERSITY HOSPITALS SUSSEX NHS FOUNDATION TRUST)" userId="S::terece.walters@nhs.net::6e1e7429-d821-457e-b23b-95874a60f67d" providerId="AD" clId="Web-{19C0FFF6-4728-D1ED-F914-607F513EA20C}" dt="2026-03-26T14:31:14.435" v="126" actId="20577"/>
      <pc:docMkLst>
        <pc:docMk/>
      </pc:docMkLst>
      <pc:sldChg chg="modSp">
        <pc:chgData name="WALTERS, Terece (UNIVERSITY HOSPITALS SUSSEX NHS FOUNDATION TRUST)" userId="S::terece.walters@nhs.net::6e1e7429-d821-457e-b23b-95874a60f67d" providerId="AD" clId="Web-{19C0FFF6-4728-D1ED-F914-607F513EA20C}" dt="2026-03-26T14:31:14.435" v="126" actId="20577"/>
        <pc:sldMkLst>
          <pc:docMk/>
          <pc:sldMk cId="2859086076" sldId="7085"/>
        </pc:sldMkLst>
        <pc:spChg chg="mod">
          <ac:chgData name="WALTERS, Terece (UNIVERSITY HOSPITALS SUSSEX NHS FOUNDATION TRUST)" userId="S::terece.walters@nhs.net::6e1e7429-d821-457e-b23b-95874a60f67d" providerId="AD" clId="Web-{19C0FFF6-4728-D1ED-F914-607F513EA20C}" dt="2026-03-26T14:31:14.435" v="126" actId="20577"/>
          <ac:spMkLst>
            <pc:docMk/>
            <pc:sldMk cId="2859086076" sldId="7085"/>
            <ac:spMk id="14" creationId="{8D913527-CFEA-39EB-DEED-377D33D5E4B6}"/>
          </ac:spMkLst>
        </pc:spChg>
      </pc:sldChg>
    </pc:docChg>
  </pc:docChgLst>
  <pc:docChgLst>
    <pc:chgData name="WALTERS, Terece (UNIVERSITY HOSPITALS SUSSEX NHS FOUNDATION TRUST)" userId="S::terece.walters@nhs.net::6e1e7429-d821-457e-b23b-95874a60f67d" providerId="AD" clId="Web-{36E556EF-103A-8571-A7EC-E8EB20822C6D}"/>
    <pc:docChg chg="addSld delSld modSld">
      <pc:chgData name="WALTERS, Terece (UNIVERSITY HOSPITALS SUSSEX NHS FOUNDATION TRUST)" userId="S::terece.walters@nhs.net::6e1e7429-d821-457e-b23b-95874a60f67d" providerId="AD" clId="Web-{36E556EF-103A-8571-A7EC-E8EB20822C6D}" dt="2026-03-26T15:31:31.276" v="413" actId="20577"/>
      <pc:docMkLst>
        <pc:docMk/>
      </pc:docMkLst>
      <pc:sldChg chg="modSp">
        <pc:chgData name="WALTERS, Terece (UNIVERSITY HOSPITALS SUSSEX NHS FOUNDATION TRUST)" userId="S::terece.walters@nhs.net::6e1e7429-d821-457e-b23b-95874a60f67d" providerId="AD" clId="Web-{36E556EF-103A-8571-A7EC-E8EB20822C6D}" dt="2026-03-26T14:52:35.296" v="40"/>
        <pc:sldMkLst>
          <pc:docMk/>
          <pc:sldMk cId="2648225431" sldId="260"/>
        </pc:sldMkLst>
        <pc:graphicFrameChg chg="mod modGraphic">
          <ac:chgData name="WALTERS, Terece (UNIVERSITY HOSPITALS SUSSEX NHS FOUNDATION TRUST)" userId="S::terece.walters@nhs.net::6e1e7429-d821-457e-b23b-95874a60f67d" providerId="AD" clId="Web-{36E556EF-103A-8571-A7EC-E8EB20822C6D}" dt="2026-03-26T14:52:35.296" v="40"/>
          <ac:graphicFrameMkLst>
            <pc:docMk/>
            <pc:sldMk cId="2648225431" sldId="260"/>
            <ac:graphicFrameMk id="3" creationId="{94627737-9A9D-923E-58BA-A4AC15877067}"/>
          </ac:graphicFrameMkLst>
        </pc:graphicFrameChg>
      </pc:sldChg>
      <pc:sldChg chg="modSp">
        <pc:chgData name="WALTERS, Terece (UNIVERSITY HOSPITALS SUSSEX NHS FOUNDATION TRUST)" userId="S::terece.walters@nhs.net::6e1e7429-d821-457e-b23b-95874a60f67d" providerId="AD" clId="Web-{36E556EF-103A-8571-A7EC-E8EB20822C6D}" dt="2026-03-26T14:52:54.843" v="59" actId="20577"/>
        <pc:sldMkLst>
          <pc:docMk/>
          <pc:sldMk cId="1096846886" sldId="263"/>
        </pc:sldMkLst>
        <pc:spChg chg="mod">
          <ac:chgData name="WALTERS, Terece (UNIVERSITY HOSPITALS SUSSEX NHS FOUNDATION TRUST)" userId="S::terece.walters@nhs.net::6e1e7429-d821-457e-b23b-95874a60f67d" providerId="AD" clId="Web-{36E556EF-103A-8571-A7EC-E8EB20822C6D}" dt="2026-03-26T14:52:54.843" v="59" actId="20577"/>
          <ac:spMkLst>
            <pc:docMk/>
            <pc:sldMk cId="1096846886" sldId="263"/>
            <ac:spMk id="6" creationId="{2090EE3C-9279-3018-445B-944DCBDF83B8}"/>
          </ac:spMkLst>
        </pc:spChg>
      </pc:sldChg>
      <pc:sldChg chg="modSp">
        <pc:chgData name="WALTERS, Terece (UNIVERSITY HOSPITALS SUSSEX NHS FOUNDATION TRUST)" userId="S::terece.walters@nhs.net::6e1e7429-d821-457e-b23b-95874a60f67d" providerId="AD" clId="Web-{36E556EF-103A-8571-A7EC-E8EB20822C6D}" dt="2026-03-26T15:10:25.288" v="201" actId="20577"/>
        <pc:sldMkLst>
          <pc:docMk/>
          <pc:sldMk cId="2859086076" sldId="7085"/>
        </pc:sldMkLst>
        <pc:spChg chg="mod">
          <ac:chgData name="WALTERS, Terece (UNIVERSITY HOSPITALS SUSSEX NHS FOUNDATION TRUST)" userId="S::terece.walters@nhs.net::6e1e7429-d821-457e-b23b-95874a60f67d" providerId="AD" clId="Web-{36E556EF-103A-8571-A7EC-E8EB20822C6D}" dt="2026-03-26T15:10:25.288" v="201" actId="20577"/>
          <ac:spMkLst>
            <pc:docMk/>
            <pc:sldMk cId="2859086076" sldId="7085"/>
            <ac:spMk id="14" creationId="{8D913527-CFEA-39EB-DEED-377D33D5E4B6}"/>
          </ac:spMkLst>
        </pc:spChg>
      </pc:sldChg>
      <pc:sldChg chg="modSp">
        <pc:chgData name="WALTERS, Terece (UNIVERSITY HOSPITALS SUSSEX NHS FOUNDATION TRUST)" userId="S::terece.walters@nhs.net::6e1e7429-d821-457e-b23b-95874a60f67d" providerId="AD" clId="Web-{36E556EF-103A-8571-A7EC-E8EB20822C6D}" dt="2026-03-26T15:29:47.650" v="299" actId="20577"/>
        <pc:sldMkLst>
          <pc:docMk/>
          <pc:sldMk cId="3397722769" sldId="7086"/>
        </pc:sldMkLst>
        <pc:spChg chg="mod">
          <ac:chgData name="WALTERS, Terece (UNIVERSITY HOSPITALS SUSSEX NHS FOUNDATION TRUST)" userId="S::terece.walters@nhs.net::6e1e7429-d821-457e-b23b-95874a60f67d" providerId="AD" clId="Web-{36E556EF-103A-8571-A7EC-E8EB20822C6D}" dt="2026-03-26T15:29:47.650" v="299" actId="20577"/>
          <ac:spMkLst>
            <pc:docMk/>
            <pc:sldMk cId="3397722769" sldId="7086"/>
            <ac:spMk id="14" creationId="{4682289C-1DED-6479-5472-697AB4E72C1A}"/>
          </ac:spMkLst>
        </pc:spChg>
      </pc:sldChg>
      <pc:sldChg chg="addSp modSp add replId">
        <pc:chgData name="WALTERS, Terece (UNIVERSITY HOSPITALS SUSSEX NHS FOUNDATION TRUST)" userId="S::terece.walters@nhs.net::6e1e7429-d821-457e-b23b-95874a60f67d" providerId="AD" clId="Web-{36E556EF-103A-8571-A7EC-E8EB20822C6D}" dt="2026-03-26T14:41:43.396" v="28" actId="14100"/>
        <pc:sldMkLst>
          <pc:docMk/>
          <pc:sldMk cId="1291806748" sldId="7098"/>
        </pc:sldMkLst>
        <pc:spChg chg="mod">
          <ac:chgData name="WALTERS, Terece (UNIVERSITY HOSPITALS SUSSEX NHS FOUNDATION TRUST)" userId="S::terece.walters@nhs.net::6e1e7429-d821-457e-b23b-95874a60f67d" providerId="AD" clId="Web-{36E556EF-103A-8571-A7EC-E8EB20822C6D}" dt="2026-03-26T14:36:12.116" v="16" actId="20577"/>
          <ac:spMkLst>
            <pc:docMk/>
            <pc:sldMk cId="1291806748" sldId="7098"/>
            <ac:spMk id="17" creationId="{56C17428-E063-7CFE-CB0A-8000F41FDBBF}"/>
          </ac:spMkLst>
        </pc:spChg>
        <pc:picChg chg="add mod">
          <ac:chgData name="WALTERS, Terece (UNIVERSITY HOSPITALS SUSSEX NHS FOUNDATION TRUST)" userId="S::terece.walters@nhs.net::6e1e7429-d821-457e-b23b-95874a60f67d" providerId="AD" clId="Web-{36E556EF-103A-8571-A7EC-E8EB20822C6D}" dt="2026-03-26T14:41:43.396" v="28" actId="14100"/>
          <ac:picMkLst>
            <pc:docMk/>
            <pc:sldMk cId="1291806748" sldId="7098"/>
            <ac:picMk id="3" creationId="{690CC6D4-9D63-4B88-784E-AE57EB2CFC02}"/>
          </ac:picMkLst>
        </pc:picChg>
      </pc:sldChg>
    </pc:docChg>
  </pc:docChgLst>
  <pc:docChgLst>
    <pc:chgData name="AGBENU, Elorm (UNIVERSITY HOSPITALS SUSSEX NHS FOUNDATION TRUST)" userId="c1af2bc9-5f3f-423d-afcb-2726ba45ee17" providerId="ADAL" clId="{6BAF6DE1-35A4-484F-B135-9E491C6ED6C3}"/>
    <pc:docChg chg="custSel addSld delSld modSld sldOrd delMainMaster">
      <pc:chgData name="AGBENU, Elorm (UNIVERSITY HOSPITALS SUSSEX NHS FOUNDATION TRUST)" userId="c1af2bc9-5f3f-423d-afcb-2726ba45ee17" providerId="ADAL" clId="{6BAF6DE1-35A4-484F-B135-9E491C6ED6C3}" dt="2026-03-24T11:41:54.806" v="141" actId="20577"/>
      <pc:docMkLst>
        <pc:docMk/>
      </pc:docMkLst>
      <pc:sldChg chg="modSp mod">
        <pc:chgData name="AGBENU, Elorm (UNIVERSITY HOSPITALS SUSSEX NHS FOUNDATION TRUST)" userId="c1af2bc9-5f3f-423d-afcb-2726ba45ee17" providerId="ADAL" clId="{6BAF6DE1-35A4-484F-B135-9E491C6ED6C3}" dt="2026-03-23T14:26:50.660" v="43" actId="20577"/>
        <pc:sldMkLst>
          <pc:docMk/>
          <pc:sldMk cId="3773976401" sldId="256"/>
        </pc:sldMkLst>
        <pc:spChg chg="mod">
          <ac:chgData name="AGBENU, Elorm (UNIVERSITY HOSPITALS SUSSEX NHS FOUNDATION TRUST)" userId="c1af2bc9-5f3f-423d-afcb-2726ba45ee17" providerId="ADAL" clId="{6BAF6DE1-35A4-484F-B135-9E491C6ED6C3}" dt="2026-03-23T14:26:15.180" v="2" actId="20577"/>
          <ac:spMkLst>
            <pc:docMk/>
            <pc:sldMk cId="3773976401" sldId="256"/>
            <ac:spMk id="6" creationId="{2090EE3C-9279-3018-445B-944DCBDF83B8}"/>
          </ac:spMkLst>
        </pc:spChg>
        <pc:spChg chg="mod">
          <ac:chgData name="AGBENU, Elorm (UNIVERSITY HOSPITALS SUSSEX NHS FOUNDATION TRUST)" userId="c1af2bc9-5f3f-423d-afcb-2726ba45ee17" providerId="ADAL" clId="{6BAF6DE1-35A4-484F-B135-9E491C6ED6C3}" dt="2026-03-23T14:26:50.660" v="43" actId="20577"/>
          <ac:spMkLst>
            <pc:docMk/>
            <pc:sldMk cId="3773976401" sldId="256"/>
            <ac:spMk id="9" creationId="{CA1BA7E7-0B5D-8E49-2BD9-A9ADFA849F99}"/>
          </ac:spMkLst>
        </pc:spChg>
      </pc:sldChg>
      <pc:sldChg chg="modSp mod">
        <pc:chgData name="AGBENU, Elorm (UNIVERSITY HOSPITALS SUSSEX NHS FOUNDATION TRUST)" userId="c1af2bc9-5f3f-423d-afcb-2726ba45ee17" providerId="ADAL" clId="{6BAF6DE1-35A4-484F-B135-9E491C6ED6C3}" dt="2026-03-23T14:27:09.406" v="46" actId="20577"/>
        <pc:sldMkLst>
          <pc:docMk/>
          <pc:sldMk cId="2648225431" sldId="260"/>
        </pc:sldMkLst>
        <pc:spChg chg="mod">
          <ac:chgData name="AGBENU, Elorm (UNIVERSITY HOSPITALS SUSSEX NHS FOUNDATION TRUST)" userId="c1af2bc9-5f3f-423d-afcb-2726ba45ee17" providerId="ADAL" clId="{6BAF6DE1-35A4-484F-B135-9E491C6ED6C3}" dt="2026-03-23T14:25:54.188" v="0"/>
          <ac:spMkLst>
            <pc:docMk/>
            <pc:sldMk cId="2648225431" sldId="260"/>
            <ac:spMk id="7" creationId="{D71A976D-60C2-886E-5BE8-3D3E62A77E91}"/>
          </ac:spMkLst>
        </pc:spChg>
        <pc:graphicFrameChg chg="modGraphic">
          <ac:chgData name="AGBENU, Elorm (UNIVERSITY HOSPITALS SUSSEX NHS FOUNDATION TRUST)" userId="c1af2bc9-5f3f-423d-afcb-2726ba45ee17" providerId="ADAL" clId="{6BAF6DE1-35A4-484F-B135-9E491C6ED6C3}" dt="2026-03-23T14:27:09.406" v="46" actId="20577"/>
          <ac:graphicFrameMkLst>
            <pc:docMk/>
            <pc:sldMk cId="2648225431" sldId="260"/>
            <ac:graphicFrameMk id="3" creationId="{94627737-9A9D-923E-58BA-A4AC15877067}"/>
          </ac:graphicFrameMkLst>
        </pc:graphicFrameChg>
      </pc:sldChg>
      <pc:sldChg chg="modSp mod">
        <pc:chgData name="AGBENU, Elorm (UNIVERSITY HOSPITALS SUSSEX NHS FOUNDATION TRUST)" userId="c1af2bc9-5f3f-423d-afcb-2726ba45ee17" providerId="ADAL" clId="{6BAF6DE1-35A4-484F-B135-9E491C6ED6C3}" dt="2026-03-24T11:41:54.806" v="141" actId="20577"/>
        <pc:sldMkLst>
          <pc:docMk/>
          <pc:sldMk cId="395747532" sldId="636"/>
        </pc:sldMkLst>
        <pc:spChg chg="mod">
          <ac:chgData name="AGBENU, Elorm (UNIVERSITY HOSPITALS SUSSEX NHS FOUNDATION TRUST)" userId="c1af2bc9-5f3f-423d-afcb-2726ba45ee17" providerId="ADAL" clId="{6BAF6DE1-35A4-484F-B135-9E491C6ED6C3}" dt="2026-03-24T11:41:54.806" v="141" actId="20577"/>
          <ac:spMkLst>
            <pc:docMk/>
            <pc:sldMk cId="395747532" sldId="636"/>
            <ac:spMk id="6" creationId="{2090EE3C-9279-3018-445B-944DCBDF83B8}"/>
          </ac:spMkLst>
        </pc:spChg>
      </pc:sldChg>
      <pc:sldChg chg="modSp add del mod">
        <pc:chgData name="AGBENU, Elorm (UNIVERSITY HOSPITALS SUSSEX NHS FOUNDATION TRUST)" userId="c1af2bc9-5f3f-423d-afcb-2726ba45ee17" providerId="ADAL" clId="{6BAF6DE1-35A4-484F-B135-9E491C6ED6C3}" dt="2026-03-24T11:37:39.945" v="133" actId="14100"/>
        <pc:sldMkLst>
          <pc:docMk/>
          <pc:sldMk cId="3368229946" sldId="7070"/>
        </pc:sldMkLst>
        <pc:spChg chg="mod">
          <ac:chgData name="AGBENU, Elorm (UNIVERSITY HOSPITALS SUSSEX NHS FOUNDATION TRUST)" userId="c1af2bc9-5f3f-423d-afcb-2726ba45ee17" providerId="ADAL" clId="{6BAF6DE1-35A4-484F-B135-9E491C6ED6C3}" dt="2026-03-24T11:37:25.098" v="130" actId="1076"/>
          <ac:spMkLst>
            <pc:docMk/>
            <pc:sldMk cId="3368229946" sldId="7070"/>
            <ac:spMk id="2" creationId="{BD67223E-43C4-6381-2AEC-9ECFD88EBE3B}"/>
          </ac:spMkLst>
        </pc:spChg>
        <pc:spChg chg="mod">
          <ac:chgData name="AGBENU, Elorm (UNIVERSITY HOSPITALS SUSSEX NHS FOUNDATION TRUST)" userId="c1af2bc9-5f3f-423d-afcb-2726ba45ee17" providerId="ADAL" clId="{6BAF6DE1-35A4-484F-B135-9E491C6ED6C3}" dt="2026-03-24T11:36:07.457" v="125" actId="27636"/>
          <ac:spMkLst>
            <pc:docMk/>
            <pc:sldMk cId="3368229946" sldId="7070"/>
            <ac:spMk id="7" creationId="{09A0BEE0-1A38-1C74-2166-56A08E07835E}"/>
          </ac:spMkLst>
        </pc:spChg>
        <pc:picChg chg="mod">
          <ac:chgData name="AGBENU, Elorm (UNIVERSITY HOSPITALS SUSSEX NHS FOUNDATION TRUST)" userId="c1af2bc9-5f3f-423d-afcb-2726ba45ee17" providerId="ADAL" clId="{6BAF6DE1-35A4-484F-B135-9E491C6ED6C3}" dt="2026-03-24T11:37:39.945" v="133" actId="14100"/>
          <ac:picMkLst>
            <pc:docMk/>
            <pc:sldMk cId="3368229946" sldId="7070"/>
            <ac:picMk id="8" creationId="{266B0A28-5FAF-2675-8E61-DD2CB4980123}"/>
          </ac:picMkLst>
        </pc:picChg>
      </pc:sldChg>
      <pc:sldChg chg="modSp">
        <pc:chgData name="AGBENU, Elorm (UNIVERSITY HOSPITALS SUSSEX NHS FOUNDATION TRUST)" userId="c1af2bc9-5f3f-423d-afcb-2726ba45ee17" providerId="ADAL" clId="{6BAF6DE1-35A4-484F-B135-9E491C6ED6C3}" dt="2026-03-23T14:25:54.188" v="0"/>
        <pc:sldMkLst>
          <pc:docMk/>
          <pc:sldMk cId="552330535" sldId="7072"/>
        </pc:sldMkLst>
        <pc:spChg chg="mod">
          <ac:chgData name="AGBENU, Elorm (UNIVERSITY HOSPITALS SUSSEX NHS FOUNDATION TRUST)" userId="c1af2bc9-5f3f-423d-afcb-2726ba45ee17" providerId="ADAL" clId="{6BAF6DE1-35A4-484F-B135-9E491C6ED6C3}" dt="2026-03-23T14:25:54.188" v="0"/>
          <ac:spMkLst>
            <pc:docMk/>
            <pc:sldMk cId="552330535" sldId="7072"/>
            <ac:spMk id="11" creationId="{E71CA24E-BD1D-9CFC-BC40-4973AC69D42B}"/>
          </ac:spMkLst>
        </pc:spChg>
      </pc:sldChg>
      <pc:sldChg chg="modSp">
        <pc:chgData name="AGBENU, Elorm (UNIVERSITY HOSPITALS SUSSEX NHS FOUNDATION TRUST)" userId="c1af2bc9-5f3f-423d-afcb-2726ba45ee17" providerId="ADAL" clId="{6BAF6DE1-35A4-484F-B135-9E491C6ED6C3}" dt="2026-03-23T14:25:54.188" v="0"/>
        <pc:sldMkLst>
          <pc:docMk/>
          <pc:sldMk cId="2859086076" sldId="7085"/>
        </pc:sldMkLst>
        <pc:spChg chg="mod">
          <ac:chgData name="AGBENU, Elorm (UNIVERSITY HOSPITALS SUSSEX NHS FOUNDATION TRUST)" userId="c1af2bc9-5f3f-423d-afcb-2726ba45ee17" providerId="ADAL" clId="{6BAF6DE1-35A4-484F-B135-9E491C6ED6C3}" dt="2026-03-23T14:25:54.188" v="0"/>
          <ac:spMkLst>
            <pc:docMk/>
            <pc:sldMk cId="2859086076" sldId="7085"/>
            <ac:spMk id="11" creationId="{405DF420-D32F-9F71-67FB-37808ED7CB83}"/>
          </ac:spMkLst>
        </pc:spChg>
      </pc:sldChg>
      <pc:sldChg chg="modSp">
        <pc:chgData name="AGBENU, Elorm (UNIVERSITY HOSPITALS SUSSEX NHS FOUNDATION TRUST)" userId="c1af2bc9-5f3f-423d-afcb-2726ba45ee17" providerId="ADAL" clId="{6BAF6DE1-35A4-484F-B135-9E491C6ED6C3}" dt="2026-03-23T14:25:54.188" v="0"/>
        <pc:sldMkLst>
          <pc:docMk/>
          <pc:sldMk cId="3397722769" sldId="7086"/>
        </pc:sldMkLst>
        <pc:spChg chg="mod">
          <ac:chgData name="AGBENU, Elorm (UNIVERSITY HOSPITALS SUSSEX NHS FOUNDATION TRUST)" userId="c1af2bc9-5f3f-423d-afcb-2726ba45ee17" providerId="ADAL" clId="{6BAF6DE1-35A4-484F-B135-9E491C6ED6C3}" dt="2026-03-23T14:25:54.188" v="0"/>
          <ac:spMkLst>
            <pc:docMk/>
            <pc:sldMk cId="3397722769" sldId="7086"/>
            <ac:spMk id="11" creationId="{48C9199B-CBE8-2602-8E2A-937A217B7C9B}"/>
          </ac:spMkLst>
        </pc:spChg>
      </pc:sldChg>
      <pc:sldChg chg="addSp delSp modSp add mod">
        <pc:chgData name="AGBENU, Elorm (UNIVERSITY HOSPITALS SUSSEX NHS FOUNDATION TRUST)" userId="c1af2bc9-5f3f-423d-afcb-2726ba45ee17" providerId="ADAL" clId="{6BAF6DE1-35A4-484F-B135-9E491C6ED6C3}" dt="2026-03-23T14:42:24.313" v="121" actId="14100"/>
        <pc:sldMkLst>
          <pc:docMk/>
          <pc:sldMk cId="1639894427" sldId="7090"/>
        </pc:sldMkLst>
        <pc:spChg chg="mod">
          <ac:chgData name="AGBENU, Elorm (UNIVERSITY HOSPITALS SUSSEX NHS FOUNDATION TRUST)" userId="c1af2bc9-5f3f-423d-afcb-2726ba45ee17" providerId="ADAL" clId="{6BAF6DE1-35A4-484F-B135-9E491C6ED6C3}" dt="2026-03-23T14:39:52.115" v="114" actId="14100"/>
          <ac:spMkLst>
            <pc:docMk/>
            <pc:sldMk cId="1639894427" sldId="7090"/>
            <ac:spMk id="17" creationId="{013720FE-63DE-4837-A0A2-08797F62872B}"/>
          </ac:spMkLst>
        </pc:spChg>
        <pc:picChg chg="add mod">
          <ac:chgData name="AGBENU, Elorm (UNIVERSITY HOSPITALS SUSSEX NHS FOUNDATION TRUST)" userId="c1af2bc9-5f3f-423d-afcb-2726ba45ee17" providerId="ADAL" clId="{6BAF6DE1-35A4-484F-B135-9E491C6ED6C3}" dt="2026-03-23T14:40:36.875" v="118" actId="14100"/>
          <ac:picMkLst>
            <pc:docMk/>
            <pc:sldMk cId="1639894427" sldId="7090"/>
            <ac:picMk id="9" creationId="{61DD99F3-6B81-A56D-7308-9FD68A7786DA}"/>
          </ac:picMkLst>
        </pc:picChg>
        <pc:picChg chg="add mod">
          <ac:chgData name="AGBENU, Elorm (UNIVERSITY HOSPITALS SUSSEX NHS FOUNDATION TRUST)" userId="c1af2bc9-5f3f-423d-afcb-2726ba45ee17" providerId="ADAL" clId="{6BAF6DE1-35A4-484F-B135-9E491C6ED6C3}" dt="2026-03-23T14:42:24.313" v="121" actId="14100"/>
          <ac:picMkLst>
            <pc:docMk/>
            <pc:sldMk cId="1639894427" sldId="7090"/>
            <ac:picMk id="14" creationId="{52A3056E-6740-BFC5-BB68-D4C540DE99AF}"/>
          </ac:picMkLst>
        </pc:picChg>
      </pc:sldChg>
      <pc:sldChg chg="add">
        <pc:chgData name="AGBENU, Elorm (UNIVERSITY HOSPITALS SUSSEX NHS FOUNDATION TRUST)" userId="c1af2bc9-5f3f-423d-afcb-2726ba45ee17" providerId="ADAL" clId="{6BAF6DE1-35A4-484F-B135-9E491C6ED6C3}" dt="2026-03-24T11:35:57.907" v="123"/>
        <pc:sldMkLst>
          <pc:docMk/>
          <pc:sldMk cId="3253699550" sldId="7092"/>
        </pc:sldMkLst>
      </pc:sldChg>
      <pc:sldChg chg="modSp add mod">
        <pc:chgData name="AGBENU, Elorm (UNIVERSITY HOSPITALS SUSSEX NHS FOUNDATION TRUST)" userId="c1af2bc9-5f3f-423d-afcb-2726ba45ee17" providerId="ADAL" clId="{6BAF6DE1-35A4-484F-B135-9E491C6ED6C3}" dt="2026-03-24T11:38:19.684" v="138" actId="14100"/>
        <pc:sldMkLst>
          <pc:docMk/>
          <pc:sldMk cId="983912194" sldId="7093"/>
        </pc:sldMkLst>
        <pc:picChg chg="mod">
          <ac:chgData name="AGBENU, Elorm (UNIVERSITY HOSPITALS SUSSEX NHS FOUNDATION TRUST)" userId="c1af2bc9-5f3f-423d-afcb-2726ba45ee17" providerId="ADAL" clId="{6BAF6DE1-35A4-484F-B135-9E491C6ED6C3}" dt="2026-03-24T11:38:19.684" v="138" actId="14100"/>
          <ac:picMkLst>
            <pc:docMk/>
            <pc:sldMk cId="983912194" sldId="7093"/>
            <ac:picMk id="6" creationId="{4B02B160-1E74-AAED-A487-823225DDA35B}"/>
          </ac:picMkLst>
        </pc:picChg>
      </pc:sldChg>
    </pc:docChg>
  </pc:docChgLst>
  <pc:docChgLst>
    <pc:chgData name="WALTERS, Terece (UNIVERSITY HOSPITALS SUSSEX NHS FOUNDATION TRUST)" userId="S::terece.walters@nhs.net::6e1e7429-d821-457e-b23b-95874a60f67d" providerId="AD" clId="Web-{5C69ED68-5AD2-C081-3ABA-A0D87A94CDC9}"/>
    <pc:docChg chg="addSld delSld modSld sldOrd">
      <pc:chgData name="WALTERS, Terece (UNIVERSITY HOSPITALS SUSSEX NHS FOUNDATION TRUST)" userId="S::terece.walters@nhs.net::6e1e7429-d821-457e-b23b-95874a60f67d" providerId="AD" clId="Web-{5C69ED68-5AD2-C081-3ABA-A0D87A94CDC9}" dt="2026-03-26T16:01:55.763" v="18" actId="20577"/>
      <pc:docMkLst>
        <pc:docMk/>
      </pc:docMkLst>
      <pc:sldChg chg="addSp delSp modSp add ord replId">
        <pc:chgData name="WALTERS, Terece (UNIVERSITY HOSPITALS SUSSEX NHS FOUNDATION TRUST)" userId="S::terece.walters@nhs.net::6e1e7429-d821-457e-b23b-95874a60f67d" providerId="AD" clId="Web-{5C69ED68-5AD2-C081-3ABA-A0D87A94CDC9}" dt="2026-03-26T16:01:28.980" v="15"/>
        <pc:sldMkLst>
          <pc:docMk/>
          <pc:sldMk cId="3610271662" sldId="7099"/>
        </pc:sldMkLst>
        <pc:picChg chg="add mod">
          <ac:chgData name="WALTERS, Terece (UNIVERSITY HOSPITALS SUSSEX NHS FOUNDATION TRUST)" userId="S::terece.walters@nhs.net::6e1e7429-d821-457e-b23b-95874a60f67d" providerId="AD" clId="Web-{5C69ED68-5AD2-C081-3ABA-A0D87A94CDC9}" dt="2026-03-26T16:01:13.369" v="13" actId="1076"/>
          <ac:picMkLst>
            <pc:docMk/>
            <pc:sldMk cId="3610271662" sldId="7099"/>
            <ac:picMk id="3" creationId="{F73F845D-0E84-661E-5D57-23755D76EE5F}"/>
          </ac:picMkLst>
        </pc:picChg>
      </pc:sldChg>
      <pc:sldChg chg="modSp add replId">
        <pc:chgData name="WALTERS, Terece (UNIVERSITY HOSPITALS SUSSEX NHS FOUNDATION TRUST)" userId="S::terece.walters@nhs.net::6e1e7429-d821-457e-b23b-95874a60f67d" providerId="AD" clId="Web-{5C69ED68-5AD2-C081-3ABA-A0D87A94CDC9}" dt="2026-03-26T16:01:55.763" v="18" actId="20577"/>
        <pc:sldMkLst>
          <pc:docMk/>
          <pc:sldMk cId="3131749059" sldId="7100"/>
        </pc:sldMkLst>
        <pc:spChg chg="mod">
          <ac:chgData name="WALTERS, Terece (UNIVERSITY HOSPITALS SUSSEX NHS FOUNDATION TRUST)" userId="S::terece.walters@nhs.net::6e1e7429-d821-457e-b23b-95874a60f67d" providerId="AD" clId="Web-{5C69ED68-5AD2-C081-3ABA-A0D87A94CDC9}" dt="2026-03-26T16:01:55.763" v="18" actId="20577"/>
          <ac:spMkLst>
            <pc:docMk/>
            <pc:sldMk cId="3131749059" sldId="7100"/>
            <ac:spMk id="17" creationId="{1CA566E7-E9C0-A1B4-E8CA-A918DA75ECFA}"/>
          </ac:spMkLst>
        </pc:spChg>
      </pc:sldChg>
    </pc:docChg>
  </pc:docChgLst>
  <pc:docChgLst>
    <pc:chgData name="COOK, Liz (UNIVERSITY HOSPITALS SUSSEX NHS FOUNDATION TRUST)" userId="e1bba9d7-8e10-4c53-a5f6-647f31661f19" providerId="ADAL" clId="{9372B8C5-17EB-48EF-AD3D-5D77D1F43B16}"/>
    <pc:docChg chg="undo custSel addSld delSld modSld sldOrd">
      <pc:chgData name="COOK, Liz (UNIVERSITY HOSPITALS SUSSEX NHS FOUNDATION TRUST)" userId="e1bba9d7-8e10-4c53-a5f6-647f31661f19" providerId="ADAL" clId="{9372B8C5-17EB-48EF-AD3D-5D77D1F43B16}" dt="2026-03-26T17:49:07.907" v="385" actId="5793"/>
      <pc:docMkLst>
        <pc:docMk/>
      </pc:docMkLst>
      <pc:sldChg chg="addSp delSp modSp mod ord">
        <pc:chgData name="COOK, Liz (UNIVERSITY HOSPITALS SUSSEX NHS FOUNDATION TRUST)" userId="e1bba9d7-8e10-4c53-a5f6-647f31661f19" providerId="ADAL" clId="{9372B8C5-17EB-48EF-AD3D-5D77D1F43B16}" dt="2026-03-26T17:49:07.907" v="385" actId="5793"/>
        <pc:sldMkLst>
          <pc:docMk/>
          <pc:sldMk cId="1119668077" sldId="1330"/>
        </pc:sldMkLst>
        <pc:spChg chg="mod">
          <ac:chgData name="COOK, Liz (UNIVERSITY HOSPITALS SUSSEX NHS FOUNDATION TRUST)" userId="e1bba9d7-8e10-4c53-a5f6-647f31661f19" providerId="ADAL" clId="{9372B8C5-17EB-48EF-AD3D-5D77D1F43B16}" dt="2026-03-26T13:14:50.349" v="118" actId="20577"/>
          <ac:spMkLst>
            <pc:docMk/>
            <pc:sldMk cId="1119668077" sldId="1330"/>
            <ac:spMk id="3" creationId="{86FBC603-B1A9-7F0B-9285-E92A379C9FCC}"/>
          </ac:spMkLst>
        </pc:spChg>
        <pc:spChg chg="mod">
          <ac:chgData name="COOK, Liz (UNIVERSITY HOSPITALS SUSSEX NHS FOUNDATION TRUST)" userId="e1bba9d7-8e10-4c53-a5f6-647f31661f19" providerId="ADAL" clId="{9372B8C5-17EB-48EF-AD3D-5D77D1F43B16}" dt="2026-03-26T17:49:07.907" v="385" actId="5793"/>
          <ac:spMkLst>
            <pc:docMk/>
            <pc:sldMk cId="1119668077" sldId="1330"/>
            <ac:spMk id="8" creationId="{0C0A457A-4C1F-EB5C-5BF9-6850ADFBCF82}"/>
          </ac:spMkLst>
        </pc:spChg>
        <pc:picChg chg="add mod">
          <ac:chgData name="COOK, Liz (UNIVERSITY HOSPITALS SUSSEX NHS FOUNDATION TRUST)" userId="e1bba9d7-8e10-4c53-a5f6-647f31661f19" providerId="ADAL" clId="{9372B8C5-17EB-48EF-AD3D-5D77D1F43B16}" dt="2026-03-26T15:21:57.749" v="313" actId="1076"/>
          <ac:picMkLst>
            <pc:docMk/>
            <pc:sldMk cId="1119668077" sldId="1330"/>
            <ac:picMk id="1026" creationId="{113E12BD-0BDD-5265-5BFD-F9624863AEE0}"/>
          </ac:picMkLst>
        </pc:picChg>
      </pc:sldChg>
      <pc:sldChg chg="modSp mod">
        <pc:chgData name="COOK, Liz (UNIVERSITY HOSPITALS SUSSEX NHS FOUNDATION TRUST)" userId="e1bba9d7-8e10-4c53-a5f6-647f31661f19" providerId="ADAL" clId="{9372B8C5-17EB-48EF-AD3D-5D77D1F43B16}" dt="2026-03-25T08:33:47.766" v="3" actId="255"/>
        <pc:sldMkLst>
          <pc:docMk/>
          <pc:sldMk cId="3368229946" sldId="7070"/>
        </pc:sldMkLst>
        <pc:spChg chg="mod">
          <ac:chgData name="COOK, Liz (UNIVERSITY HOSPITALS SUSSEX NHS FOUNDATION TRUST)" userId="e1bba9d7-8e10-4c53-a5f6-647f31661f19" providerId="ADAL" clId="{9372B8C5-17EB-48EF-AD3D-5D77D1F43B16}" dt="2026-03-25T08:33:47.766" v="3" actId="255"/>
          <ac:spMkLst>
            <pc:docMk/>
            <pc:sldMk cId="3368229946" sldId="7070"/>
            <ac:spMk id="2" creationId="{BD67223E-43C4-6381-2AEC-9ECFD88EBE3B}"/>
          </ac:spMkLst>
        </pc:spChg>
      </pc:sldChg>
      <pc:sldChg chg="modSp add mod">
        <pc:chgData name="COOK, Liz (UNIVERSITY HOSPITALS SUSSEX NHS FOUNDATION TRUST)" userId="e1bba9d7-8e10-4c53-a5f6-647f31661f19" providerId="ADAL" clId="{9372B8C5-17EB-48EF-AD3D-5D77D1F43B16}" dt="2026-03-26T13:10:51.543" v="73" actId="20577"/>
        <pc:sldMkLst>
          <pc:docMk/>
          <pc:sldMk cId="1887655932" sldId="7095"/>
        </pc:sldMkLst>
        <pc:spChg chg="mod">
          <ac:chgData name="COOK, Liz (UNIVERSITY HOSPITALS SUSSEX NHS FOUNDATION TRUST)" userId="e1bba9d7-8e10-4c53-a5f6-647f31661f19" providerId="ADAL" clId="{9372B8C5-17EB-48EF-AD3D-5D77D1F43B16}" dt="2026-03-26T13:10:51.543" v="73" actId="20577"/>
          <ac:spMkLst>
            <pc:docMk/>
            <pc:sldMk cId="1887655932" sldId="7095"/>
            <ac:spMk id="6" creationId="{E2709AB3-80D3-7968-0BEC-2C0EC27CEF58}"/>
          </ac:spMkLst>
        </pc:spChg>
      </pc:sldChg>
      <pc:sldChg chg="add">
        <pc:chgData name="COOK, Liz (UNIVERSITY HOSPITALS SUSSEX NHS FOUNDATION TRUST)" userId="e1bba9d7-8e10-4c53-a5f6-647f31661f19" providerId="ADAL" clId="{9372B8C5-17EB-48EF-AD3D-5D77D1F43B16}" dt="2026-03-26T13:10:57.012" v="74" actId="2890"/>
        <pc:sldMkLst>
          <pc:docMk/>
          <pc:sldMk cId="3418152648" sldId="7096"/>
        </pc:sldMkLst>
      </pc:sldChg>
      <pc:sldChg chg="modSp mod">
        <pc:chgData name="COOK, Liz (UNIVERSITY HOSPITALS SUSSEX NHS FOUNDATION TRUST)" userId="e1bba9d7-8e10-4c53-a5f6-647f31661f19" providerId="ADAL" clId="{9372B8C5-17EB-48EF-AD3D-5D77D1F43B16}" dt="2026-03-26T16:30:08.695" v="331" actId="6549"/>
        <pc:sldMkLst>
          <pc:docMk/>
          <pc:sldMk cId="1291806748" sldId="7098"/>
        </pc:sldMkLst>
        <pc:spChg chg="mod">
          <ac:chgData name="COOK, Liz (UNIVERSITY HOSPITALS SUSSEX NHS FOUNDATION TRUST)" userId="e1bba9d7-8e10-4c53-a5f6-647f31661f19" providerId="ADAL" clId="{9372B8C5-17EB-48EF-AD3D-5D77D1F43B16}" dt="2026-03-26T16:30:08.695" v="331" actId="6549"/>
          <ac:spMkLst>
            <pc:docMk/>
            <pc:sldMk cId="1291806748" sldId="7098"/>
            <ac:spMk id="17" creationId="{56C17428-E063-7CFE-CB0A-8000F41FDBBF}"/>
          </ac:spMkLst>
        </pc:spChg>
        <pc:picChg chg="mod">
          <ac:chgData name="COOK, Liz (UNIVERSITY HOSPITALS SUSSEX NHS FOUNDATION TRUST)" userId="e1bba9d7-8e10-4c53-a5f6-647f31661f19" providerId="ADAL" clId="{9372B8C5-17EB-48EF-AD3D-5D77D1F43B16}" dt="2026-03-26T16:29:48.349" v="327" actId="1076"/>
          <ac:picMkLst>
            <pc:docMk/>
            <pc:sldMk cId="1291806748" sldId="7098"/>
            <ac:picMk id="3" creationId="{690CC6D4-9D63-4B88-784E-AE57EB2CFC02}"/>
          </ac:picMkLst>
        </pc:picChg>
      </pc:sldChg>
      <pc:sldChg chg="modSp mod">
        <pc:chgData name="COOK, Liz (UNIVERSITY HOSPITALS SUSSEX NHS FOUNDATION TRUST)" userId="e1bba9d7-8e10-4c53-a5f6-647f31661f19" providerId="ADAL" clId="{9372B8C5-17EB-48EF-AD3D-5D77D1F43B16}" dt="2026-03-26T16:29:41.001" v="325" actId="1076"/>
        <pc:sldMkLst>
          <pc:docMk/>
          <pc:sldMk cId="3610271662" sldId="7099"/>
        </pc:sldMkLst>
        <pc:picChg chg="mod">
          <ac:chgData name="COOK, Liz (UNIVERSITY HOSPITALS SUSSEX NHS FOUNDATION TRUST)" userId="e1bba9d7-8e10-4c53-a5f6-647f31661f19" providerId="ADAL" clId="{9372B8C5-17EB-48EF-AD3D-5D77D1F43B16}" dt="2026-03-26T16:29:41.001" v="325" actId="1076"/>
          <ac:picMkLst>
            <pc:docMk/>
            <pc:sldMk cId="3610271662" sldId="7099"/>
            <ac:picMk id="3" creationId="{F73F845D-0E84-661E-5D57-23755D76EE5F}"/>
          </ac:picMkLst>
        </pc:picChg>
      </pc:sldChg>
      <pc:sldChg chg="addSp modSp mod">
        <pc:chgData name="COOK, Liz (UNIVERSITY HOSPITALS SUSSEX NHS FOUNDATION TRUST)" userId="e1bba9d7-8e10-4c53-a5f6-647f31661f19" providerId="ADAL" clId="{9372B8C5-17EB-48EF-AD3D-5D77D1F43B16}" dt="2026-03-26T16:29:03.080" v="322" actId="14100"/>
        <pc:sldMkLst>
          <pc:docMk/>
          <pc:sldMk cId="3131749059" sldId="7100"/>
        </pc:sldMkLst>
        <pc:spChg chg="mod">
          <ac:chgData name="COOK, Liz (UNIVERSITY HOSPITALS SUSSEX NHS FOUNDATION TRUST)" userId="e1bba9d7-8e10-4c53-a5f6-647f31661f19" providerId="ADAL" clId="{9372B8C5-17EB-48EF-AD3D-5D77D1F43B16}" dt="2026-03-26T16:29:03.080" v="322" actId="14100"/>
          <ac:spMkLst>
            <pc:docMk/>
            <pc:sldMk cId="3131749059" sldId="7100"/>
            <ac:spMk id="17" creationId="{1CA566E7-E9C0-A1B4-E8CA-A918DA75ECFA}"/>
          </ac:spMkLst>
        </pc:spChg>
        <pc:picChg chg="add mod">
          <ac:chgData name="COOK, Liz (UNIVERSITY HOSPITALS SUSSEX NHS FOUNDATION TRUST)" userId="e1bba9d7-8e10-4c53-a5f6-647f31661f19" providerId="ADAL" clId="{9372B8C5-17EB-48EF-AD3D-5D77D1F43B16}" dt="2026-03-26T16:28:59.579" v="320" actId="1076"/>
          <ac:picMkLst>
            <pc:docMk/>
            <pc:sldMk cId="3131749059" sldId="7100"/>
            <ac:picMk id="7" creationId="{EB0E0C17-D46B-32BE-8592-BBD375501E1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FCFBCBFD-5764-458E-9C83-3960368531CB}" type="datetimeFigureOut">
              <a:rPr lang="en-GB" smtClean="0"/>
              <a:t>08/04/2026</a:t>
            </a:fld>
            <a:endParaRPr lang="en-GB"/>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A60ACB22-A7DF-4809-BD79-61A16C8530CF}" type="slidenum">
              <a:rPr lang="en-GB" smtClean="0"/>
              <a:t>‹#›</a:t>
            </a:fld>
            <a:endParaRPr lang="en-GB"/>
          </a:p>
        </p:txBody>
      </p:sp>
    </p:spTree>
    <p:extLst>
      <p:ext uri="{BB962C8B-B14F-4D97-AF65-F5344CB8AC3E}">
        <p14:creationId xmlns:p14="http://schemas.microsoft.com/office/powerpoint/2010/main" val="927297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60ACB22-A7DF-4809-BD79-61A16C8530CF}" type="slidenum">
              <a:rPr lang="en-GB" smtClean="0"/>
              <a:t>2</a:t>
            </a:fld>
            <a:endParaRPr lang="en-GB"/>
          </a:p>
        </p:txBody>
      </p:sp>
    </p:spTree>
    <p:extLst>
      <p:ext uri="{BB962C8B-B14F-4D97-AF65-F5344CB8AC3E}">
        <p14:creationId xmlns:p14="http://schemas.microsoft.com/office/powerpoint/2010/main" val="118472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A8903-802D-4AFC-AED4-5895524B66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872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57A9D-71FA-F20D-5FD6-1F6DEBFD6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D7DE2-8A88-733D-1F80-D17888F6DE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51D59-8967-25C1-37C3-6DAF0362211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6B538A5-9E09-2DAA-80B9-0BFCC91F90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A8903-802D-4AFC-AED4-5895524B66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862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60ACB22-A7DF-4809-BD79-61A16C8530CF}" type="slidenum">
              <a:rPr lang="en-GB" smtClean="0"/>
              <a:t>17</a:t>
            </a:fld>
            <a:endParaRPr lang="en-GB"/>
          </a:p>
        </p:txBody>
      </p:sp>
    </p:spTree>
    <p:extLst>
      <p:ext uri="{BB962C8B-B14F-4D97-AF65-F5344CB8AC3E}">
        <p14:creationId xmlns:p14="http://schemas.microsoft.com/office/powerpoint/2010/main" val="4113078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23D00-B977-8CA5-A121-8EA91B55ED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EA32F92-BB5A-77C2-CCCE-2F4804C574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A9A402-01E0-44A6-619C-1BE20B7200BA}"/>
              </a:ext>
            </a:extLst>
          </p:cNvPr>
          <p:cNvSpPr>
            <a:spLocks noGrp="1"/>
          </p:cNvSpPr>
          <p:nvPr>
            <p:ph type="dt" sz="half" idx="10"/>
          </p:nvPr>
        </p:nvSpPr>
        <p:spPr/>
        <p:txBody>
          <a:bodyPr/>
          <a:lstStyle/>
          <a:p>
            <a:fld id="{EA04252E-86B4-46BD-A58B-2AFE1A0CBFB3}" type="datetime1">
              <a:rPr lang="en-GB" smtClean="0"/>
              <a:t>08/04/2026</a:t>
            </a:fld>
            <a:endParaRPr lang="en-GB"/>
          </a:p>
        </p:txBody>
      </p:sp>
      <p:sp>
        <p:nvSpPr>
          <p:cNvPr id="5" name="Footer Placeholder 4">
            <a:extLst>
              <a:ext uri="{FF2B5EF4-FFF2-40B4-BE49-F238E27FC236}">
                <a16:creationId xmlns:a16="http://schemas.microsoft.com/office/drawing/2014/main" id="{A701A7E2-B8B7-A3A4-B442-04E48B963B9F}"/>
              </a:ext>
            </a:extLst>
          </p:cNvPr>
          <p:cNvSpPr>
            <a:spLocks noGrp="1"/>
          </p:cNvSpPr>
          <p:nvPr>
            <p:ph type="ftr" sz="quarter" idx="11"/>
          </p:nvPr>
        </p:nvSpPr>
        <p:spPr/>
        <p:txBody>
          <a:bodyPr/>
          <a:lstStyle/>
          <a:p>
            <a:r>
              <a:rPr lang="en-GB"/>
              <a:t>Hospital Liaison Group – 23rd May 2024</a:t>
            </a:r>
          </a:p>
        </p:txBody>
      </p:sp>
      <p:sp>
        <p:nvSpPr>
          <p:cNvPr id="6" name="Slide Number Placeholder 5">
            <a:extLst>
              <a:ext uri="{FF2B5EF4-FFF2-40B4-BE49-F238E27FC236}">
                <a16:creationId xmlns:a16="http://schemas.microsoft.com/office/drawing/2014/main" id="{71461954-406A-18F3-CE69-CEABEF072142}"/>
              </a:ext>
            </a:extLst>
          </p:cNvPr>
          <p:cNvSpPr>
            <a:spLocks noGrp="1"/>
          </p:cNvSpPr>
          <p:nvPr>
            <p:ph type="sldNum" sz="quarter" idx="12"/>
          </p:nvPr>
        </p:nvSpPr>
        <p:spPr/>
        <p:txBody>
          <a:bodyPr/>
          <a:lstStyle/>
          <a:p>
            <a:fld id="{1DF6F4EB-BBC4-436B-A7E2-BA37E0747176}" type="slidenum">
              <a:rPr lang="en-GB" smtClean="0"/>
              <a:t>‹#›</a:t>
            </a:fld>
            <a:endParaRPr lang="en-GB"/>
          </a:p>
        </p:txBody>
      </p:sp>
    </p:spTree>
    <p:extLst>
      <p:ext uri="{BB962C8B-B14F-4D97-AF65-F5344CB8AC3E}">
        <p14:creationId xmlns:p14="http://schemas.microsoft.com/office/powerpoint/2010/main" val="234378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F5B3D-4065-AA64-5035-7BC73C32DF49}"/>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18275C59-9A42-F349-727B-CCE1D18BE990}"/>
              </a:ext>
            </a:extLst>
          </p:cNvPr>
          <p:cNvSpPr>
            <a:spLocks noGrp="1"/>
          </p:cNvSpPr>
          <p:nvPr>
            <p:ph type="ftr" sz="quarter" idx="11"/>
          </p:nvPr>
        </p:nvSpPr>
        <p:spPr>
          <a:xfrm>
            <a:off x="6881553" y="6369454"/>
            <a:ext cx="4114800" cy="365125"/>
          </a:xfrm>
        </p:spPr>
        <p:txBody>
          <a:bodyPr/>
          <a:lstStyle/>
          <a:p>
            <a:r>
              <a:rPr lang="en-GB"/>
              <a:t>Hospital Liaison Group – 23rd May 2024</a:t>
            </a:r>
          </a:p>
        </p:txBody>
      </p:sp>
      <p:sp>
        <p:nvSpPr>
          <p:cNvPr id="5" name="Slide Number Placeholder 4">
            <a:extLst>
              <a:ext uri="{FF2B5EF4-FFF2-40B4-BE49-F238E27FC236}">
                <a16:creationId xmlns:a16="http://schemas.microsoft.com/office/drawing/2014/main" id="{F8996BC4-64AF-92D1-4CAD-6F192A3BF4F8}"/>
              </a:ext>
            </a:extLst>
          </p:cNvPr>
          <p:cNvSpPr>
            <a:spLocks noGrp="1"/>
          </p:cNvSpPr>
          <p:nvPr>
            <p:ph type="sldNum" sz="quarter" idx="12"/>
          </p:nvPr>
        </p:nvSpPr>
        <p:spPr>
          <a:xfrm>
            <a:off x="11172305" y="6356350"/>
            <a:ext cx="580505" cy="365125"/>
          </a:xfrm>
        </p:spPr>
        <p:txBody>
          <a:bodyPr/>
          <a:lstStyle/>
          <a:p>
            <a:fld id="{1DF6F4EB-BBC4-436B-A7E2-BA37E0747176}" type="slidenum">
              <a:rPr lang="en-GB" smtClean="0"/>
              <a:t>‹#›</a:t>
            </a:fld>
            <a:endParaRPr lang="en-GB"/>
          </a:p>
        </p:txBody>
      </p:sp>
    </p:spTree>
    <p:extLst>
      <p:ext uri="{BB962C8B-B14F-4D97-AF65-F5344CB8AC3E}">
        <p14:creationId xmlns:p14="http://schemas.microsoft.com/office/powerpoint/2010/main" val="3234621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17435DF-51F4-4A40-9E16-AE976C53C2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0796" y="-99392"/>
            <a:ext cx="12521492" cy="7056784"/>
          </a:xfrm>
          <a:prstGeom prst="rect">
            <a:avLst/>
          </a:prstGeom>
        </p:spPr>
      </p:pic>
      <p:sp>
        <p:nvSpPr>
          <p:cNvPr id="10" name="Title 1">
            <a:extLst>
              <a:ext uri="{FF2B5EF4-FFF2-40B4-BE49-F238E27FC236}">
                <a16:creationId xmlns:a16="http://schemas.microsoft.com/office/drawing/2014/main" id="{3645DE1D-8097-F64D-A8B1-1F7C8555D1BB}"/>
              </a:ext>
            </a:extLst>
          </p:cNvPr>
          <p:cNvSpPr>
            <a:spLocks noGrp="1"/>
          </p:cNvSpPr>
          <p:nvPr>
            <p:ph type="ctrTitle"/>
          </p:nvPr>
        </p:nvSpPr>
        <p:spPr>
          <a:xfrm>
            <a:off x="914400" y="2130428"/>
            <a:ext cx="8570976" cy="1470025"/>
          </a:xfrm>
        </p:spPr>
        <p:txBody>
          <a:bodyPr/>
          <a:lstStyle>
            <a:lvl1pPr algn="l">
              <a:defRPr b="1">
                <a:solidFill>
                  <a:schemeClr val="bg1"/>
                </a:solidFill>
              </a:defRPr>
            </a:lvl1pPr>
          </a:lstStyle>
          <a:p>
            <a:r>
              <a:rPr lang="en-US"/>
              <a:t>Click to edit Master title style</a:t>
            </a:r>
            <a:endParaRPr lang="en-GB"/>
          </a:p>
        </p:txBody>
      </p:sp>
      <p:sp>
        <p:nvSpPr>
          <p:cNvPr id="11" name="Subtitle 2">
            <a:extLst>
              <a:ext uri="{FF2B5EF4-FFF2-40B4-BE49-F238E27FC236}">
                <a16:creationId xmlns:a16="http://schemas.microsoft.com/office/drawing/2014/main" id="{BA246E11-0474-FD40-91E1-4CCF4D51F019}"/>
              </a:ext>
            </a:extLst>
          </p:cNvPr>
          <p:cNvSpPr>
            <a:spLocks noGrp="1"/>
          </p:cNvSpPr>
          <p:nvPr>
            <p:ph type="subTitle" idx="1"/>
          </p:nvPr>
        </p:nvSpPr>
        <p:spPr>
          <a:xfrm>
            <a:off x="950976" y="3856122"/>
            <a:ext cx="7413276" cy="1757527"/>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3" name="Date Placeholder 3">
            <a:extLst>
              <a:ext uri="{FF2B5EF4-FFF2-40B4-BE49-F238E27FC236}">
                <a16:creationId xmlns:a16="http://schemas.microsoft.com/office/drawing/2014/main" id="{89D5C9B5-81A4-9744-A4C1-64C63F290F6E}"/>
              </a:ext>
            </a:extLst>
          </p:cNvPr>
          <p:cNvSpPr>
            <a:spLocks noGrp="1"/>
          </p:cNvSpPr>
          <p:nvPr>
            <p:ph type="dt" sz="half" idx="10"/>
          </p:nvPr>
        </p:nvSpPr>
        <p:spPr>
          <a:xfrm>
            <a:off x="914400" y="6356353"/>
            <a:ext cx="2844800" cy="365125"/>
          </a:xfrm>
          <a:prstGeom prst="rect">
            <a:avLst/>
          </a:prstGeom>
        </p:spPr>
        <p:txBody>
          <a:bodyPr/>
          <a:lstStyle>
            <a:lvl1pPr>
              <a:defRPr>
                <a:solidFill>
                  <a:schemeClr val="bg1"/>
                </a:solidFill>
              </a:defRPr>
            </a:lvl1pPr>
          </a:lstStyle>
          <a:p>
            <a:fld id="{D640FD18-0CFE-4E3F-89D4-1FB309334490}" type="datetime1">
              <a:rPr lang="en-GB" smtClean="0"/>
              <a:t>08/04/2026</a:t>
            </a:fld>
            <a:endParaRPr lang="en-GB"/>
          </a:p>
        </p:txBody>
      </p:sp>
      <p:pic>
        <p:nvPicPr>
          <p:cNvPr id="7" name="Picture 6" descr="Graphical user interface, text&#10;&#10;Description automatically generated">
            <a:extLst>
              <a:ext uri="{FF2B5EF4-FFF2-40B4-BE49-F238E27FC236}">
                <a16:creationId xmlns:a16="http://schemas.microsoft.com/office/drawing/2014/main" id="{3FE158A6-6A30-4632-8292-C25F63AC25E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791608" y="369707"/>
            <a:ext cx="2902248" cy="1043071"/>
          </a:xfrm>
          <a:prstGeom prst="rect">
            <a:avLst/>
          </a:prstGeom>
        </p:spPr>
      </p:pic>
    </p:spTree>
    <p:extLst>
      <p:ext uri="{BB962C8B-B14F-4D97-AF65-F5344CB8AC3E}">
        <p14:creationId xmlns:p14="http://schemas.microsoft.com/office/powerpoint/2010/main" val="2201850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0. Final slide">
    <p:bg>
      <p:bgPr>
        <a:solidFill>
          <a:srgbClr val="03080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3047" y="3185508"/>
            <a:ext cx="10925908" cy="486984"/>
          </a:xfrm>
        </p:spPr>
        <p:txBody>
          <a:bodyPr>
            <a:noAutofit/>
          </a:bodyPr>
          <a:lstStyle>
            <a:lvl1pPr algn="ctr">
              <a:defRPr baseline="0"/>
            </a:lvl1pPr>
          </a:lstStyle>
          <a:p>
            <a:r>
              <a:rPr lang="en-GB"/>
              <a:t>Thank you</a:t>
            </a:r>
            <a:endParaRPr lang="en-US"/>
          </a:p>
        </p:txBody>
      </p:sp>
      <p:sp>
        <p:nvSpPr>
          <p:cNvPr id="6" name="Slide Number Placeholder 5"/>
          <p:cNvSpPr>
            <a:spLocks noGrp="1"/>
          </p:cNvSpPr>
          <p:nvPr>
            <p:ph type="sldNum" sz="quarter" idx="12"/>
          </p:nvPr>
        </p:nvSpPr>
        <p:spPr>
          <a:xfrm>
            <a:off x="11058770" y="6271791"/>
            <a:ext cx="523631" cy="486984"/>
          </a:xfrm>
          <a:prstGeom prst="rect">
            <a:avLst/>
          </a:prstGeom>
        </p:spPr>
        <p:txBody>
          <a:bodyPr anchor="t"/>
          <a:lstStyle/>
          <a:p>
            <a:fld id="{1A3FB0F2-E6EF-5E46-BEA1-3051E64D35DB}" type="slidenum">
              <a:rPr/>
              <a:pPr/>
              <a:t>‹#›</a:t>
            </a:fld>
            <a:endParaRPr lang="en-US"/>
          </a:p>
        </p:txBody>
      </p:sp>
      <p:sp>
        <p:nvSpPr>
          <p:cNvPr id="5" name="Text Placeholder 4"/>
          <p:cNvSpPr>
            <a:spLocks noGrp="1"/>
          </p:cNvSpPr>
          <p:nvPr>
            <p:ph type="body" sz="quarter" idx="14" hasCustomPrompt="1"/>
          </p:nvPr>
        </p:nvSpPr>
        <p:spPr>
          <a:xfrm>
            <a:off x="633047" y="3672493"/>
            <a:ext cx="10929799" cy="276513"/>
          </a:xfrm>
        </p:spPr>
        <p:txBody>
          <a:bodyPr/>
          <a:lstStyle>
            <a:lvl1pPr marL="0" indent="0" algn="ctr">
              <a:buNone/>
              <a:defRPr sz="1600" baseline="0">
                <a:solidFill>
                  <a:srgbClr val="FFD600"/>
                </a:solidFill>
              </a:defRPr>
            </a:lvl1pPr>
          </a:lstStyle>
          <a:p>
            <a:pPr lvl="0"/>
            <a:r>
              <a:rPr lang="en-GB"/>
              <a:t>All materials contained in this presentation are copyright of Laing O’Rourke.</a:t>
            </a:r>
            <a:endParaRPr lang="en-US"/>
          </a:p>
        </p:txBody>
      </p:sp>
      <p:sp>
        <p:nvSpPr>
          <p:cNvPr id="9" name="Footer Placeholder 3"/>
          <p:cNvSpPr txBox="1">
            <a:spLocks/>
          </p:cNvSpPr>
          <p:nvPr userDrawn="1"/>
        </p:nvSpPr>
        <p:spPr>
          <a:xfrm>
            <a:off x="1887196" y="5940349"/>
            <a:ext cx="8417608" cy="582127"/>
          </a:xfrm>
          <a:prstGeom prst="rect">
            <a:avLst/>
          </a:prstGeom>
        </p:spPr>
        <p:txBody>
          <a:bodyPr vert="horz" lIns="103900" tIns="51951" rIns="103900" bIns="51951" rtlCol="0" anchor="b"/>
          <a:lstStyle>
            <a:defPPr>
              <a:defRPr lang="en-US"/>
            </a:defPPr>
            <a:lvl1pPr marL="0" algn="ctr" defTabSz="536433" rtl="0" eaLnBrk="1" latinLnBrk="0" hangingPunct="1">
              <a:defRPr sz="1200" kern="1200">
                <a:solidFill>
                  <a:schemeClr val="bg1"/>
                </a:solidFill>
                <a:latin typeface="Century Gothic"/>
                <a:ea typeface="+mn-ea"/>
                <a:cs typeface="Century Gothic"/>
              </a:defRPr>
            </a:lvl1pPr>
            <a:lvl2pPr marL="536433" algn="l" defTabSz="536433" rtl="0" eaLnBrk="1" latinLnBrk="0" hangingPunct="1">
              <a:defRPr sz="2100" kern="1200">
                <a:solidFill>
                  <a:schemeClr val="tx1"/>
                </a:solidFill>
                <a:latin typeface="+mn-lt"/>
                <a:ea typeface="+mn-ea"/>
                <a:cs typeface="+mn-cs"/>
              </a:defRPr>
            </a:lvl2pPr>
            <a:lvl3pPr marL="1072866" algn="l" defTabSz="536433" rtl="0" eaLnBrk="1" latinLnBrk="0" hangingPunct="1">
              <a:defRPr sz="2100" kern="1200">
                <a:solidFill>
                  <a:schemeClr val="tx1"/>
                </a:solidFill>
                <a:latin typeface="+mn-lt"/>
                <a:ea typeface="+mn-ea"/>
                <a:cs typeface="+mn-cs"/>
              </a:defRPr>
            </a:lvl3pPr>
            <a:lvl4pPr marL="1609298" algn="l" defTabSz="536433" rtl="0" eaLnBrk="1" latinLnBrk="0" hangingPunct="1">
              <a:defRPr sz="2100" kern="1200">
                <a:solidFill>
                  <a:schemeClr val="tx1"/>
                </a:solidFill>
                <a:latin typeface="+mn-lt"/>
                <a:ea typeface="+mn-ea"/>
                <a:cs typeface="+mn-cs"/>
              </a:defRPr>
            </a:lvl4pPr>
            <a:lvl5pPr marL="2145731" algn="l" defTabSz="536433" rtl="0" eaLnBrk="1" latinLnBrk="0" hangingPunct="1">
              <a:defRPr sz="2100" kern="1200">
                <a:solidFill>
                  <a:schemeClr val="tx1"/>
                </a:solidFill>
                <a:latin typeface="+mn-lt"/>
                <a:ea typeface="+mn-ea"/>
                <a:cs typeface="+mn-cs"/>
              </a:defRPr>
            </a:lvl5pPr>
            <a:lvl6pPr marL="2682164" algn="l" defTabSz="536433" rtl="0" eaLnBrk="1" latinLnBrk="0" hangingPunct="1">
              <a:defRPr sz="2100" kern="1200">
                <a:solidFill>
                  <a:schemeClr val="tx1"/>
                </a:solidFill>
                <a:latin typeface="+mn-lt"/>
                <a:ea typeface="+mn-ea"/>
                <a:cs typeface="+mn-cs"/>
              </a:defRPr>
            </a:lvl6pPr>
            <a:lvl7pPr marL="3218597" algn="l" defTabSz="536433" rtl="0" eaLnBrk="1" latinLnBrk="0" hangingPunct="1">
              <a:defRPr sz="2100" kern="1200">
                <a:solidFill>
                  <a:schemeClr val="tx1"/>
                </a:solidFill>
                <a:latin typeface="+mn-lt"/>
                <a:ea typeface="+mn-ea"/>
                <a:cs typeface="+mn-cs"/>
              </a:defRPr>
            </a:lvl7pPr>
            <a:lvl8pPr marL="3755029" algn="l" defTabSz="536433" rtl="0" eaLnBrk="1" latinLnBrk="0" hangingPunct="1">
              <a:defRPr sz="2100" kern="1200">
                <a:solidFill>
                  <a:schemeClr val="tx1"/>
                </a:solidFill>
                <a:latin typeface="+mn-lt"/>
                <a:ea typeface="+mn-ea"/>
                <a:cs typeface="+mn-cs"/>
              </a:defRPr>
            </a:lvl8pPr>
            <a:lvl9pPr marL="4291462" algn="l" defTabSz="536433" rtl="0" eaLnBrk="1" latinLnBrk="0" hangingPunct="1">
              <a:defRPr sz="2100" kern="1200">
                <a:solidFill>
                  <a:schemeClr val="tx1"/>
                </a:solidFill>
                <a:latin typeface="+mn-lt"/>
                <a:ea typeface="+mn-ea"/>
                <a:cs typeface="+mn-cs"/>
              </a:defRPr>
            </a:lvl9pPr>
          </a:lstStyle>
          <a:p>
            <a:r>
              <a:rPr lang="en-US" sz="1600">
                <a:ea typeface="Lucida Grande"/>
              </a:rPr>
              <a:t>www.laingorourke.com</a:t>
            </a:r>
            <a:endParaRPr lang="en-US" sz="1600"/>
          </a:p>
        </p:txBody>
      </p:sp>
      <p:pic>
        <p:nvPicPr>
          <p:cNvPr id="11" name="Picture 10"/>
          <p:cNvPicPr>
            <a:picLocks noChangeAspect="1"/>
          </p:cNvPicPr>
          <p:nvPr userDrawn="1"/>
        </p:nvPicPr>
        <p:blipFill>
          <a:blip r:embed="rId2"/>
          <a:stretch>
            <a:fillRect/>
          </a:stretch>
        </p:blipFill>
        <p:spPr>
          <a:xfrm>
            <a:off x="5810245" y="269478"/>
            <a:ext cx="578025" cy="163831"/>
          </a:xfrm>
          <a:prstGeom prst="rect">
            <a:avLst/>
          </a:prstGeom>
        </p:spPr>
      </p:pic>
    </p:spTree>
    <p:extLst>
      <p:ext uri="{BB962C8B-B14F-4D97-AF65-F5344CB8AC3E}">
        <p14:creationId xmlns:p14="http://schemas.microsoft.com/office/powerpoint/2010/main" val="39000343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2B4B33-3983-148D-B6D5-6BC4EA2164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D4E492-FBDB-1CCD-C368-B13E0C684B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C06AAF-33F6-1575-7FBA-1B23235928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2C615-2629-4376-8E61-506C6393A6BD}" type="datetime1">
              <a:rPr lang="en-GB" smtClean="0"/>
              <a:t>08/04/2026</a:t>
            </a:fld>
            <a:endParaRPr lang="en-GB"/>
          </a:p>
        </p:txBody>
      </p:sp>
      <p:sp>
        <p:nvSpPr>
          <p:cNvPr id="5" name="Footer Placeholder 4">
            <a:extLst>
              <a:ext uri="{FF2B5EF4-FFF2-40B4-BE49-F238E27FC236}">
                <a16:creationId xmlns:a16="http://schemas.microsoft.com/office/drawing/2014/main" id="{07D68E81-1991-0BE9-C647-232D9BD9F4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Hospital Liaison Group – 23rd May 2024</a:t>
            </a:r>
          </a:p>
        </p:txBody>
      </p:sp>
      <p:sp>
        <p:nvSpPr>
          <p:cNvPr id="6" name="Slide Number Placeholder 5">
            <a:extLst>
              <a:ext uri="{FF2B5EF4-FFF2-40B4-BE49-F238E27FC236}">
                <a16:creationId xmlns:a16="http://schemas.microsoft.com/office/drawing/2014/main" id="{5FC471C6-F5F4-E9CC-AA20-61986ACAAF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F6F4EB-BBC4-436B-A7E2-BA37E0747176}" type="slidenum">
              <a:rPr lang="en-GB" smtClean="0"/>
              <a:t>‹#›</a:t>
            </a:fld>
            <a:endParaRPr lang="en-GB"/>
          </a:p>
        </p:txBody>
      </p:sp>
    </p:spTree>
    <p:extLst>
      <p:ext uri="{BB962C8B-B14F-4D97-AF65-F5344CB8AC3E}">
        <p14:creationId xmlns:p14="http://schemas.microsoft.com/office/powerpoint/2010/main" val="1827961995"/>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12.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090EE3C-9279-3018-445B-944DCBDF83B8}"/>
              </a:ext>
            </a:extLst>
          </p:cNvPr>
          <p:cNvSpPr>
            <a:spLocks noGrp="1"/>
          </p:cNvSpPr>
          <p:nvPr>
            <p:ph type="subTitle" idx="1"/>
          </p:nvPr>
        </p:nvSpPr>
        <p:spPr>
          <a:xfrm>
            <a:off x="2298700" y="2333625"/>
            <a:ext cx="6019800" cy="1752600"/>
          </a:xfrm>
        </p:spPr>
        <p:txBody>
          <a:bodyPr vert="horz" lIns="91440" tIns="45720" rIns="91440" bIns="45720" rtlCol="0" anchor="t">
            <a:noAutofit/>
          </a:bodyPr>
          <a:lstStyle/>
          <a:p>
            <a:r>
              <a:rPr lang="en-GB" sz="4000" b="1"/>
              <a:t>Hospital Liaison Group</a:t>
            </a:r>
            <a:br>
              <a:rPr lang="en-GB" sz="4000" b="1"/>
            </a:br>
            <a:r>
              <a:rPr lang="en-GB" b="1"/>
              <a:t>Thursday 26th March 2026</a:t>
            </a:r>
            <a:endParaRPr lang="en-GB" b="1">
              <a:ea typeface="Calibri"/>
              <a:cs typeface="Calibri"/>
            </a:endParaRPr>
          </a:p>
          <a:p>
            <a:r>
              <a:rPr lang="en-GB" b="1"/>
              <a:t>Start: 18:00</a:t>
            </a:r>
            <a:endParaRPr lang="en-GB" b="1">
              <a:ea typeface="Calibri"/>
              <a:cs typeface="Calibri"/>
            </a:endParaRPr>
          </a:p>
        </p:txBody>
      </p:sp>
      <p:sp>
        <p:nvSpPr>
          <p:cNvPr id="9" name="Rectangle 8">
            <a:extLst>
              <a:ext uri="{FF2B5EF4-FFF2-40B4-BE49-F238E27FC236}">
                <a16:creationId xmlns:a16="http://schemas.microsoft.com/office/drawing/2014/main" id="{CA1BA7E7-0B5D-8E49-2BD9-A9ADFA849F99}"/>
              </a:ext>
            </a:extLst>
          </p:cNvPr>
          <p:cNvSpPr/>
          <p:nvPr/>
        </p:nvSpPr>
        <p:spPr>
          <a:xfrm>
            <a:off x="590699" y="3908672"/>
            <a:ext cx="4495800" cy="1180388"/>
          </a:xfrm>
          <a:prstGeom prst="rect">
            <a:avLst/>
          </a:prstGeom>
        </p:spPr>
        <p:txBody>
          <a:bodyPr wrap="square">
            <a:spAutoFit/>
          </a:bodyPr>
          <a:lstStyle/>
          <a:p>
            <a:pPr lvl="0">
              <a:lnSpc>
                <a:spcPct val="114000"/>
              </a:lnSpc>
              <a:spcBef>
                <a:spcPct val="20000"/>
              </a:spcBef>
              <a:buClr>
                <a:srgbClr val="005EB8"/>
              </a:buClr>
              <a:buSzPct val="80000"/>
            </a:pPr>
            <a:r>
              <a:rPr lang="en-GB" sz="1600" b="1">
                <a:solidFill>
                  <a:srgbClr val="FFFFFF"/>
                </a:solidFill>
                <a:latin typeface="Arial" panose="020B0604020202020204" pitchFamily="34" charset="0"/>
                <a:cs typeface="Arial" panose="020B0604020202020204" pitchFamily="34" charset="0"/>
              </a:rPr>
              <a:t>Terece Walters</a:t>
            </a:r>
          </a:p>
          <a:p>
            <a:pPr>
              <a:lnSpc>
                <a:spcPct val="114000"/>
              </a:lnSpc>
              <a:spcBef>
                <a:spcPct val="20000"/>
              </a:spcBef>
              <a:buClr>
                <a:srgbClr val="005EB8"/>
              </a:buClr>
              <a:buSzPct val="80000"/>
            </a:pPr>
            <a:r>
              <a:rPr lang="en-GB" sz="1200">
                <a:solidFill>
                  <a:srgbClr val="FFFFFF"/>
                </a:solidFill>
                <a:latin typeface="Arial" panose="020B0604020202020204" pitchFamily="34" charset="0"/>
                <a:cs typeface="Arial" panose="020B0604020202020204" pitchFamily="34" charset="0"/>
              </a:rPr>
              <a:t>Hospital Nurse Director, RSCH</a:t>
            </a:r>
          </a:p>
          <a:p>
            <a:pPr>
              <a:lnSpc>
                <a:spcPct val="114000"/>
              </a:lnSpc>
              <a:spcBef>
                <a:spcPct val="20000"/>
              </a:spcBef>
              <a:buClr>
                <a:srgbClr val="005EB8"/>
              </a:buClr>
              <a:buSzPct val="80000"/>
            </a:pPr>
            <a:r>
              <a:rPr lang="en-GB" sz="1600" b="1">
                <a:solidFill>
                  <a:srgbClr val="FFFFFF"/>
                </a:solidFill>
                <a:latin typeface="Arial" panose="020B0604020202020204" pitchFamily="34" charset="0"/>
                <a:cs typeface="Arial" panose="020B0604020202020204" pitchFamily="34" charset="0"/>
              </a:rPr>
              <a:t>Liz Cook</a:t>
            </a:r>
          </a:p>
          <a:p>
            <a:pPr>
              <a:lnSpc>
                <a:spcPct val="114000"/>
              </a:lnSpc>
              <a:spcBef>
                <a:spcPct val="20000"/>
              </a:spcBef>
              <a:buClr>
                <a:srgbClr val="005EB8"/>
              </a:buClr>
              <a:buSzPct val="80000"/>
            </a:pPr>
            <a:r>
              <a:rPr lang="en-GB" sz="1200">
                <a:solidFill>
                  <a:srgbClr val="FFFFFF"/>
                </a:solidFill>
                <a:latin typeface="Arial" panose="020B0604020202020204" pitchFamily="34" charset="0"/>
                <a:cs typeface="Arial" panose="020B0604020202020204" pitchFamily="34" charset="0"/>
              </a:rPr>
              <a:t>Capital Project Manager</a:t>
            </a:r>
          </a:p>
        </p:txBody>
      </p:sp>
    </p:spTree>
    <p:extLst>
      <p:ext uri="{BB962C8B-B14F-4D97-AF65-F5344CB8AC3E}">
        <p14:creationId xmlns:p14="http://schemas.microsoft.com/office/powerpoint/2010/main" val="3773976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18607-EE6A-AED7-6534-A56D3C6BE6D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6118D1D-E292-9C43-996E-B30559C57A17}"/>
              </a:ext>
            </a:extLst>
          </p:cNvPr>
          <p:cNvPicPr>
            <a:picLocks noChangeAspect="1"/>
          </p:cNvPicPr>
          <p:nvPr/>
        </p:nvPicPr>
        <p:blipFill>
          <a:blip r:embed="rId2"/>
          <a:stretch>
            <a:fillRect/>
          </a:stretch>
        </p:blipFill>
        <p:spPr>
          <a:xfrm>
            <a:off x="319669" y="352733"/>
            <a:ext cx="9858086" cy="548688"/>
          </a:xfrm>
          <a:prstGeom prst="rect">
            <a:avLst/>
          </a:prstGeom>
        </p:spPr>
      </p:pic>
      <p:pic>
        <p:nvPicPr>
          <p:cNvPr id="5" name="Picture 4">
            <a:extLst>
              <a:ext uri="{FF2B5EF4-FFF2-40B4-BE49-F238E27FC236}">
                <a16:creationId xmlns:a16="http://schemas.microsoft.com/office/drawing/2014/main" id="{03625FBE-065C-331C-D6D5-682C0786F71A}"/>
              </a:ext>
            </a:extLst>
          </p:cNvPr>
          <p:cNvPicPr>
            <a:picLocks noChangeAspect="1"/>
          </p:cNvPicPr>
          <p:nvPr/>
        </p:nvPicPr>
        <p:blipFill>
          <a:blip r:embed="rId3"/>
          <a:stretch>
            <a:fillRect/>
          </a:stretch>
        </p:blipFill>
        <p:spPr>
          <a:xfrm>
            <a:off x="10345185" y="352733"/>
            <a:ext cx="1450974" cy="420660"/>
          </a:xfrm>
          <a:prstGeom prst="rect">
            <a:avLst/>
          </a:prstGeom>
        </p:spPr>
      </p:pic>
      <p:pic>
        <p:nvPicPr>
          <p:cNvPr id="6" name="Picture 5">
            <a:extLst>
              <a:ext uri="{FF2B5EF4-FFF2-40B4-BE49-F238E27FC236}">
                <a16:creationId xmlns:a16="http://schemas.microsoft.com/office/drawing/2014/main" id="{AD5FE834-465D-0B14-4B93-EE26FBE178F4}"/>
              </a:ext>
            </a:extLst>
          </p:cNvPr>
          <p:cNvPicPr>
            <a:picLocks noChangeAspect="1"/>
          </p:cNvPicPr>
          <p:nvPr/>
        </p:nvPicPr>
        <p:blipFill>
          <a:blip r:embed="rId4"/>
          <a:stretch>
            <a:fillRect/>
          </a:stretch>
        </p:blipFill>
        <p:spPr>
          <a:xfrm>
            <a:off x="0" y="6559270"/>
            <a:ext cx="7535309" cy="298730"/>
          </a:xfrm>
          <a:prstGeom prst="rect">
            <a:avLst/>
          </a:prstGeom>
        </p:spPr>
      </p:pic>
      <p:sp>
        <p:nvSpPr>
          <p:cNvPr id="2" name="TextBox 1">
            <a:extLst>
              <a:ext uri="{FF2B5EF4-FFF2-40B4-BE49-F238E27FC236}">
                <a16:creationId xmlns:a16="http://schemas.microsoft.com/office/drawing/2014/main" id="{DD57CEAA-894F-633E-42F8-E9411184E100}"/>
              </a:ext>
            </a:extLst>
          </p:cNvPr>
          <p:cNvSpPr txBox="1"/>
          <p:nvPr/>
        </p:nvSpPr>
        <p:spPr>
          <a:xfrm>
            <a:off x="1744244" y="457092"/>
            <a:ext cx="5788404" cy="369332"/>
          </a:xfrm>
          <a:prstGeom prst="rect">
            <a:avLst/>
          </a:prstGeom>
          <a:noFill/>
        </p:spPr>
        <p:txBody>
          <a:bodyPr wrap="square" rtlCol="0">
            <a:spAutoFit/>
          </a:bodyPr>
          <a:lstStyle/>
          <a:p>
            <a:r>
              <a:rPr lang="en-GB">
                <a:solidFill>
                  <a:srgbClr val="002060"/>
                </a:solidFill>
              </a:rPr>
              <a:t>YOU SAID, WE DID</a:t>
            </a:r>
          </a:p>
        </p:txBody>
      </p:sp>
      <p:sp>
        <p:nvSpPr>
          <p:cNvPr id="11" name="TextBox 10">
            <a:extLst>
              <a:ext uri="{FF2B5EF4-FFF2-40B4-BE49-F238E27FC236}">
                <a16:creationId xmlns:a16="http://schemas.microsoft.com/office/drawing/2014/main" id="{5BCA812B-ECE8-DEDB-96CA-E43DA36EA116}"/>
              </a:ext>
            </a:extLst>
          </p:cNvPr>
          <p:cNvSpPr txBox="1"/>
          <p:nvPr/>
        </p:nvSpPr>
        <p:spPr>
          <a:xfrm>
            <a:off x="7935985" y="457092"/>
            <a:ext cx="2222746" cy="369332"/>
          </a:xfrm>
          <a:prstGeom prst="rect">
            <a:avLst/>
          </a:prstGeom>
          <a:noFill/>
        </p:spPr>
        <p:txBody>
          <a:bodyPr wrap="square" rtlCol="0">
            <a:spAutoFit/>
          </a:bodyPr>
          <a:lstStyle/>
          <a:p>
            <a:r>
              <a:rPr lang="en-GB">
                <a:solidFill>
                  <a:srgbClr val="002060"/>
                </a:solidFill>
              </a:rPr>
              <a:t>March 2026</a:t>
            </a:r>
          </a:p>
        </p:txBody>
      </p:sp>
      <p:sp>
        <p:nvSpPr>
          <p:cNvPr id="13" name="Slide Number Placeholder 12">
            <a:extLst>
              <a:ext uri="{FF2B5EF4-FFF2-40B4-BE49-F238E27FC236}">
                <a16:creationId xmlns:a16="http://schemas.microsoft.com/office/drawing/2014/main" id="{5B0B73D4-A6AA-6F5E-47B1-9F3F1BFE46FF}"/>
              </a:ext>
            </a:extLst>
          </p:cNvPr>
          <p:cNvSpPr>
            <a:spLocks noGrp="1"/>
          </p:cNvSpPr>
          <p:nvPr>
            <p:ph type="sldNum" sz="quarter" idx="12"/>
          </p:nvPr>
        </p:nvSpPr>
        <p:spPr>
          <a:xfrm>
            <a:off x="9052959" y="6450824"/>
            <a:ext cx="2743200" cy="365125"/>
          </a:xfrm>
        </p:spPr>
        <p:txBody>
          <a:bodyPr/>
          <a:lstStyle/>
          <a:p>
            <a:fld id="{1DF6F4EB-BBC4-436B-A7E2-BA37E0747176}" type="slidenum">
              <a:rPr lang="en-GB" smtClean="0"/>
              <a:t>10</a:t>
            </a:fld>
            <a:endParaRPr lang="en-GB"/>
          </a:p>
        </p:txBody>
      </p:sp>
      <p:sp>
        <p:nvSpPr>
          <p:cNvPr id="12" name="TextBox 11">
            <a:extLst>
              <a:ext uri="{FF2B5EF4-FFF2-40B4-BE49-F238E27FC236}">
                <a16:creationId xmlns:a16="http://schemas.microsoft.com/office/drawing/2014/main" id="{81A561B2-85BD-E59B-7974-FE4386369EAA}"/>
              </a:ext>
            </a:extLst>
          </p:cNvPr>
          <p:cNvSpPr txBox="1"/>
          <p:nvPr/>
        </p:nvSpPr>
        <p:spPr>
          <a:xfrm>
            <a:off x="319669" y="442411"/>
            <a:ext cx="1424575" cy="369332"/>
          </a:xfrm>
          <a:prstGeom prst="rect">
            <a:avLst/>
          </a:prstGeom>
          <a:noFill/>
        </p:spPr>
        <p:txBody>
          <a:bodyPr wrap="square" rtlCol="0">
            <a:spAutoFit/>
          </a:bodyPr>
          <a:lstStyle/>
          <a:p>
            <a:pPr algn="ctr"/>
            <a:r>
              <a:rPr lang="en-GB"/>
              <a:t>Operational</a:t>
            </a:r>
          </a:p>
        </p:txBody>
      </p:sp>
      <p:sp>
        <p:nvSpPr>
          <p:cNvPr id="17" name="Content Placeholder 2">
            <a:extLst>
              <a:ext uri="{FF2B5EF4-FFF2-40B4-BE49-F238E27FC236}">
                <a16:creationId xmlns:a16="http://schemas.microsoft.com/office/drawing/2014/main" id="{56C17428-E063-7CFE-CB0A-8000F41FDBBF}"/>
              </a:ext>
            </a:extLst>
          </p:cNvPr>
          <p:cNvSpPr txBox="1">
            <a:spLocks/>
          </p:cNvSpPr>
          <p:nvPr/>
        </p:nvSpPr>
        <p:spPr>
          <a:xfrm>
            <a:off x="319669" y="1260508"/>
            <a:ext cx="2250276" cy="99180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b="1" i="1">
                <a:solidFill>
                  <a:srgbClr val="002060"/>
                </a:solidFill>
                <a:ea typeface="Calibri"/>
                <a:cs typeface="Calibri" panose="020F0502020204030204"/>
              </a:rPr>
              <a:t>Helipad Landings</a:t>
            </a:r>
          </a:p>
          <a:p>
            <a:pPr algn="l"/>
            <a:endParaRPr lang="en-GB" sz="2000" i="1">
              <a:solidFill>
                <a:srgbClr val="002060"/>
              </a:solidFill>
              <a:highlight>
                <a:srgbClr val="FFFF00"/>
              </a:highlight>
              <a:ea typeface="Calibri" panose="020F0502020204030204"/>
              <a:cs typeface="Calibri" panose="020F0502020204030204"/>
            </a:endParaRPr>
          </a:p>
          <a:p>
            <a:pPr algn="l"/>
            <a:endParaRPr lang="en-GB" sz="2000" i="1">
              <a:solidFill>
                <a:srgbClr val="002060"/>
              </a:solidFill>
              <a:highlight>
                <a:srgbClr val="FFFF00"/>
              </a:highlight>
              <a:cs typeface="Calibri" panose="020F0502020204030204"/>
            </a:endParaRPr>
          </a:p>
        </p:txBody>
      </p:sp>
      <p:pic>
        <p:nvPicPr>
          <p:cNvPr id="3" name="Picture 2" descr="A helicopter on a landing pad&#10;&#10;AI-generated content may be incorrect.">
            <a:extLst>
              <a:ext uri="{FF2B5EF4-FFF2-40B4-BE49-F238E27FC236}">
                <a16:creationId xmlns:a16="http://schemas.microsoft.com/office/drawing/2014/main" id="{690CC6D4-9D63-4B88-784E-AE57EB2CFC02}"/>
              </a:ext>
            </a:extLst>
          </p:cNvPr>
          <p:cNvPicPr>
            <a:picLocks noChangeAspect="1"/>
          </p:cNvPicPr>
          <p:nvPr/>
        </p:nvPicPr>
        <p:blipFill>
          <a:blip r:embed="rId5"/>
          <a:stretch>
            <a:fillRect/>
          </a:stretch>
        </p:blipFill>
        <p:spPr>
          <a:xfrm>
            <a:off x="2695676" y="1263838"/>
            <a:ext cx="6800647" cy="4861349"/>
          </a:xfrm>
          <a:prstGeom prst="rect">
            <a:avLst/>
          </a:prstGeom>
        </p:spPr>
      </p:pic>
    </p:spTree>
    <p:extLst>
      <p:ext uri="{BB962C8B-B14F-4D97-AF65-F5344CB8AC3E}">
        <p14:creationId xmlns:p14="http://schemas.microsoft.com/office/powerpoint/2010/main" val="1291806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87BC4-2DA0-1655-82F1-C11D2369E56D}"/>
            </a:ext>
          </a:extLst>
        </p:cNvPr>
        <p:cNvGrpSpPr/>
        <p:nvPr/>
      </p:nvGrpSpPr>
      <p:grpSpPr>
        <a:xfrm>
          <a:off x="0" y="0"/>
          <a:ext cx="0" cy="0"/>
          <a:chOff x="0" y="0"/>
          <a:chExt cx="0" cy="0"/>
        </a:xfrm>
      </p:grpSpPr>
      <p:sp>
        <p:nvSpPr>
          <p:cNvPr id="6" name="Subtitle 2">
            <a:extLst>
              <a:ext uri="{FF2B5EF4-FFF2-40B4-BE49-F238E27FC236}">
                <a16:creationId xmlns:a16="http://schemas.microsoft.com/office/drawing/2014/main" id="{A0CB853D-212F-918B-9C51-1231D677737A}"/>
              </a:ext>
            </a:extLst>
          </p:cNvPr>
          <p:cNvSpPr>
            <a:spLocks noGrp="1"/>
          </p:cNvSpPr>
          <p:nvPr>
            <p:ph type="subTitle" idx="1"/>
          </p:nvPr>
        </p:nvSpPr>
        <p:spPr>
          <a:xfrm>
            <a:off x="1586917" y="2552700"/>
            <a:ext cx="9018165" cy="1752600"/>
          </a:xfrm>
        </p:spPr>
        <p:txBody>
          <a:bodyPr>
            <a:noAutofit/>
          </a:bodyPr>
          <a:lstStyle/>
          <a:p>
            <a:pPr algn="ctr"/>
            <a:r>
              <a:rPr lang="en-GB" sz="4000" b="1"/>
              <a:t>Residents Questions on Hospital Operational Matters</a:t>
            </a:r>
          </a:p>
        </p:txBody>
      </p:sp>
    </p:spTree>
    <p:extLst>
      <p:ext uri="{BB962C8B-B14F-4D97-AF65-F5344CB8AC3E}">
        <p14:creationId xmlns:p14="http://schemas.microsoft.com/office/powerpoint/2010/main" val="1975642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E4703-8607-6D0D-6ECD-B12354919FDE}"/>
            </a:ext>
          </a:extLst>
        </p:cNvPr>
        <p:cNvGrpSpPr/>
        <p:nvPr/>
      </p:nvGrpSpPr>
      <p:grpSpPr>
        <a:xfrm>
          <a:off x="0" y="0"/>
          <a:ext cx="0" cy="0"/>
          <a:chOff x="0" y="0"/>
          <a:chExt cx="0" cy="0"/>
        </a:xfrm>
      </p:grpSpPr>
      <p:sp>
        <p:nvSpPr>
          <p:cNvPr id="6" name="Subtitle 2">
            <a:extLst>
              <a:ext uri="{FF2B5EF4-FFF2-40B4-BE49-F238E27FC236}">
                <a16:creationId xmlns:a16="http://schemas.microsoft.com/office/drawing/2014/main" id="{E2709AB3-80D3-7968-0BEC-2C0EC27CEF58}"/>
              </a:ext>
            </a:extLst>
          </p:cNvPr>
          <p:cNvSpPr>
            <a:spLocks noGrp="1"/>
          </p:cNvSpPr>
          <p:nvPr>
            <p:ph type="subTitle" idx="1"/>
          </p:nvPr>
        </p:nvSpPr>
        <p:spPr>
          <a:xfrm>
            <a:off x="1586917" y="2552700"/>
            <a:ext cx="9018165" cy="1752600"/>
          </a:xfrm>
        </p:spPr>
        <p:txBody>
          <a:bodyPr>
            <a:noAutofit/>
          </a:bodyPr>
          <a:lstStyle/>
          <a:p>
            <a:pPr algn="ctr"/>
            <a:r>
              <a:rPr lang="en-GB" sz="4000" b="1"/>
              <a:t>Royal Sussex Current Projects</a:t>
            </a:r>
          </a:p>
        </p:txBody>
      </p:sp>
    </p:spTree>
    <p:extLst>
      <p:ext uri="{BB962C8B-B14F-4D97-AF65-F5344CB8AC3E}">
        <p14:creationId xmlns:p14="http://schemas.microsoft.com/office/powerpoint/2010/main" val="1887655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577103-4477-5258-65F8-5A1A7425C284}"/>
              </a:ext>
            </a:extLst>
          </p:cNvPr>
          <p:cNvPicPr>
            <a:picLocks noChangeAspect="1"/>
          </p:cNvPicPr>
          <p:nvPr/>
        </p:nvPicPr>
        <p:blipFill>
          <a:blip r:embed="rId3"/>
          <a:stretch>
            <a:fillRect/>
          </a:stretch>
        </p:blipFill>
        <p:spPr>
          <a:xfrm>
            <a:off x="319669" y="352733"/>
            <a:ext cx="9858086" cy="548688"/>
          </a:xfrm>
          <a:prstGeom prst="rect">
            <a:avLst/>
          </a:prstGeom>
        </p:spPr>
      </p:pic>
      <p:pic>
        <p:nvPicPr>
          <p:cNvPr id="5" name="Picture 4">
            <a:extLst>
              <a:ext uri="{FF2B5EF4-FFF2-40B4-BE49-F238E27FC236}">
                <a16:creationId xmlns:a16="http://schemas.microsoft.com/office/drawing/2014/main" id="{76156D8B-8EE6-A4BE-05DB-7297C9ADDE04}"/>
              </a:ext>
            </a:extLst>
          </p:cNvPr>
          <p:cNvPicPr>
            <a:picLocks noChangeAspect="1"/>
          </p:cNvPicPr>
          <p:nvPr/>
        </p:nvPicPr>
        <p:blipFill>
          <a:blip r:embed="rId4"/>
          <a:stretch>
            <a:fillRect/>
          </a:stretch>
        </p:blipFill>
        <p:spPr>
          <a:xfrm>
            <a:off x="10345185" y="352733"/>
            <a:ext cx="1450974" cy="420660"/>
          </a:xfrm>
          <a:prstGeom prst="rect">
            <a:avLst/>
          </a:prstGeom>
        </p:spPr>
      </p:pic>
      <p:pic>
        <p:nvPicPr>
          <p:cNvPr id="6" name="Picture 5">
            <a:extLst>
              <a:ext uri="{FF2B5EF4-FFF2-40B4-BE49-F238E27FC236}">
                <a16:creationId xmlns:a16="http://schemas.microsoft.com/office/drawing/2014/main" id="{97FB1FF2-9230-03D7-ECE5-FFF9F8DB8B29}"/>
              </a:ext>
            </a:extLst>
          </p:cNvPr>
          <p:cNvPicPr>
            <a:picLocks noChangeAspect="1"/>
          </p:cNvPicPr>
          <p:nvPr/>
        </p:nvPicPr>
        <p:blipFill>
          <a:blip r:embed="rId5"/>
          <a:stretch>
            <a:fillRect/>
          </a:stretch>
        </p:blipFill>
        <p:spPr>
          <a:xfrm>
            <a:off x="0" y="6559270"/>
            <a:ext cx="7535309" cy="298730"/>
          </a:xfrm>
          <a:prstGeom prst="rect">
            <a:avLst/>
          </a:prstGeom>
        </p:spPr>
      </p:pic>
      <p:sp>
        <p:nvSpPr>
          <p:cNvPr id="3" name="TextBox 2">
            <a:extLst>
              <a:ext uri="{FF2B5EF4-FFF2-40B4-BE49-F238E27FC236}">
                <a16:creationId xmlns:a16="http://schemas.microsoft.com/office/drawing/2014/main" id="{86FBC603-B1A9-7F0B-9285-E92A379C9FCC}"/>
              </a:ext>
            </a:extLst>
          </p:cNvPr>
          <p:cNvSpPr txBox="1"/>
          <p:nvPr/>
        </p:nvSpPr>
        <p:spPr>
          <a:xfrm>
            <a:off x="1744244" y="442411"/>
            <a:ext cx="57884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2060"/>
                </a:solidFill>
                <a:latin typeface="Calibri" panose="020F0502020204030204"/>
              </a:rPr>
              <a:t>Capital Project Updates</a:t>
            </a:r>
            <a:endParaRPr kumimoji="0" lang="en-GB"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E83ED8B-53BA-F684-3B15-AE7C5FD9C209}"/>
              </a:ext>
            </a:extLst>
          </p:cNvPr>
          <p:cNvSpPr>
            <a:spLocks noGrp="1"/>
          </p:cNvSpPr>
          <p:nvPr>
            <p:ph type="sldNum" sz="quarter" idx="12"/>
          </p:nvPr>
        </p:nvSpPr>
        <p:spPr>
          <a:xfrm>
            <a:off x="9259290" y="64804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6F4EB-BBC4-436B-A7E2-BA37E074717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C0A457A-4C1F-EB5C-5BF9-6850ADFBCF82}"/>
              </a:ext>
            </a:extLst>
          </p:cNvPr>
          <p:cNvSpPr txBox="1"/>
          <p:nvPr/>
        </p:nvSpPr>
        <p:spPr>
          <a:xfrm>
            <a:off x="534366" y="2459504"/>
            <a:ext cx="4714346" cy="1631216"/>
          </a:xfrm>
          <a:prstGeom prst="rect">
            <a:avLst/>
          </a:prstGeom>
          <a:noFill/>
        </p:spPr>
        <p:txBody>
          <a:bodyPr wrap="square" rtlCol="0">
            <a:spAutoFit/>
          </a:bodyPr>
          <a:lstStyle/>
          <a:p>
            <a:pPr marL="342900" indent="-342900">
              <a:buFont typeface="Arial" panose="020B0604020202020204" pitchFamily="34" charset="0"/>
              <a:buChar char="•"/>
            </a:pPr>
            <a:r>
              <a:rPr lang="en-GB" sz="2000">
                <a:solidFill>
                  <a:srgbClr val="002060"/>
                </a:solidFill>
                <a:effectLst/>
                <a:latin typeface="Aptos" panose="020B0004020202020204" pitchFamily="34" charset="0"/>
                <a:ea typeface="Aptos" panose="020B0004020202020204" pitchFamily="34" charset="0"/>
                <a:cs typeface="Aptos" panose="020B0004020202020204" pitchFamily="34" charset="0"/>
              </a:rPr>
              <a:t>The Acute Medical Unit (AMU) - OPEN</a:t>
            </a:r>
          </a:p>
          <a:p>
            <a:pPr marL="342900" indent="-342900">
              <a:buFont typeface="Arial" panose="020B0604020202020204" pitchFamily="34" charset="0"/>
              <a:buChar char="•"/>
            </a:pPr>
            <a:r>
              <a:rPr lang="en-GB" sz="2000">
                <a:solidFill>
                  <a:srgbClr val="002060"/>
                </a:solidFill>
              </a:rPr>
              <a:t>RACH X-Ray replacement​ - Complete</a:t>
            </a:r>
          </a:p>
          <a:p>
            <a:pPr marL="342900" indent="-342900">
              <a:buFont typeface="Arial" panose="020B0604020202020204" pitchFamily="34" charset="0"/>
              <a:buChar char="•"/>
            </a:pPr>
            <a:r>
              <a:rPr lang="en-GB" sz="2000">
                <a:solidFill>
                  <a:srgbClr val="002060"/>
                </a:solidFill>
              </a:rPr>
              <a:t>SPEC CT - Installed</a:t>
            </a:r>
          </a:p>
          <a:p>
            <a:pPr marL="342900" indent="-342900">
              <a:buFont typeface="Arial" panose="020B0604020202020204" pitchFamily="34" charset="0"/>
              <a:buChar char="•"/>
            </a:pPr>
            <a:r>
              <a:rPr lang="en-GB" sz="2000">
                <a:solidFill>
                  <a:srgbClr val="002060"/>
                </a:solidFill>
              </a:rPr>
              <a:t>Catering Block Refurbishment – Ongoing </a:t>
            </a:r>
          </a:p>
          <a:p>
            <a:pPr marL="342900" indent="-342900">
              <a:buFont typeface="Arial" panose="020B0604020202020204" pitchFamily="34" charset="0"/>
              <a:buChar char="•"/>
            </a:pPr>
            <a:r>
              <a:rPr lang="en-GB" sz="2000">
                <a:solidFill>
                  <a:srgbClr val="002060"/>
                </a:solidFill>
              </a:rPr>
              <a:t>TKT Chiller works – Saturday 12</a:t>
            </a:r>
            <a:r>
              <a:rPr lang="en-GB" sz="2000" baseline="30000">
                <a:solidFill>
                  <a:srgbClr val="002060"/>
                </a:solidFill>
              </a:rPr>
              <a:t>th</a:t>
            </a:r>
            <a:r>
              <a:rPr lang="en-GB" sz="2000">
                <a:solidFill>
                  <a:srgbClr val="002060"/>
                </a:solidFill>
              </a:rPr>
              <a:t> April</a:t>
            </a:r>
          </a:p>
        </p:txBody>
      </p:sp>
      <p:pic>
        <p:nvPicPr>
          <p:cNvPr id="1026" name="Picture 2">
            <a:extLst>
              <a:ext uri="{FF2B5EF4-FFF2-40B4-BE49-F238E27FC236}">
                <a16:creationId xmlns:a16="http://schemas.microsoft.com/office/drawing/2014/main" id="{113E12BD-0BDD-5265-5BFD-F9624863AE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9938" y="1643171"/>
            <a:ext cx="5460734" cy="40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668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090EE3C-9279-3018-445B-944DCBDF83B8}"/>
              </a:ext>
            </a:extLst>
          </p:cNvPr>
          <p:cNvSpPr>
            <a:spLocks noGrp="1"/>
          </p:cNvSpPr>
          <p:nvPr>
            <p:ph type="subTitle" idx="1"/>
          </p:nvPr>
        </p:nvSpPr>
        <p:spPr>
          <a:xfrm>
            <a:off x="1586917" y="2552700"/>
            <a:ext cx="9018165" cy="1752600"/>
          </a:xfrm>
        </p:spPr>
        <p:txBody>
          <a:bodyPr>
            <a:noAutofit/>
          </a:bodyPr>
          <a:lstStyle/>
          <a:p>
            <a:pPr algn="ctr"/>
            <a:r>
              <a:rPr lang="en-GB" sz="4000" b="1"/>
              <a:t>Update on construction of the</a:t>
            </a:r>
            <a:br>
              <a:rPr lang="en-GB" sz="4000" b="1"/>
            </a:br>
            <a:r>
              <a:rPr lang="en-GB" sz="4000" b="1"/>
              <a:t>Sussex Cancer Centre</a:t>
            </a:r>
          </a:p>
        </p:txBody>
      </p:sp>
    </p:spTree>
    <p:extLst>
      <p:ext uri="{BB962C8B-B14F-4D97-AF65-F5344CB8AC3E}">
        <p14:creationId xmlns:p14="http://schemas.microsoft.com/office/powerpoint/2010/main" val="2056961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68D4C-46ED-FFC3-6B04-02C2F389271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864DA51-CF2A-F025-3C3B-0D4669C5E706}"/>
              </a:ext>
            </a:extLst>
          </p:cNvPr>
          <p:cNvPicPr>
            <a:picLocks noChangeAspect="1"/>
          </p:cNvPicPr>
          <p:nvPr/>
        </p:nvPicPr>
        <p:blipFill>
          <a:blip r:embed="rId3"/>
          <a:stretch>
            <a:fillRect/>
          </a:stretch>
        </p:blipFill>
        <p:spPr>
          <a:xfrm>
            <a:off x="319669" y="352733"/>
            <a:ext cx="9858086" cy="548688"/>
          </a:xfrm>
          <a:prstGeom prst="rect">
            <a:avLst/>
          </a:prstGeom>
        </p:spPr>
      </p:pic>
      <p:pic>
        <p:nvPicPr>
          <p:cNvPr id="5" name="Picture 4">
            <a:extLst>
              <a:ext uri="{FF2B5EF4-FFF2-40B4-BE49-F238E27FC236}">
                <a16:creationId xmlns:a16="http://schemas.microsoft.com/office/drawing/2014/main" id="{6799A4A0-B355-018D-A7DB-1F78DACA1459}"/>
              </a:ext>
            </a:extLst>
          </p:cNvPr>
          <p:cNvPicPr>
            <a:picLocks noChangeAspect="1"/>
          </p:cNvPicPr>
          <p:nvPr/>
        </p:nvPicPr>
        <p:blipFill>
          <a:blip r:embed="rId4"/>
          <a:stretch>
            <a:fillRect/>
          </a:stretch>
        </p:blipFill>
        <p:spPr>
          <a:xfrm>
            <a:off x="10345185" y="352733"/>
            <a:ext cx="1450974" cy="420660"/>
          </a:xfrm>
          <a:prstGeom prst="rect">
            <a:avLst/>
          </a:prstGeom>
        </p:spPr>
      </p:pic>
      <p:pic>
        <p:nvPicPr>
          <p:cNvPr id="6" name="Picture 5">
            <a:extLst>
              <a:ext uri="{FF2B5EF4-FFF2-40B4-BE49-F238E27FC236}">
                <a16:creationId xmlns:a16="http://schemas.microsoft.com/office/drawing/2014/main" id="{5763C507-ADEA-24C9-C202-478E22A68780}"/>
              </a:ext>
            </a:extLst>
          </p:cNvPr>
          <p:cNvPicPr>
            <a:picLocks noChangeAspect="1"/>
          </p:cNvPicPr>
          <p:nvPr/>
        </p:nvPicPr>
        <p:blipFill>
          <a:blip r:embed="rId5"/>
          <a:stretch>
            <a:fillRect/>
          </a:stretch>
        </p:blipFill>
        <p:spPr>
          <a:xfrm>
            <a:off x="0" y="6559270"/>
            <a:ext cx="7535309" cy="298730"/>
          </a:xfrm>
          <a:prstGeom prst="rect">
            <a:avLst/>
          </a:prstGeom>
        </p:spPr>
      </p:pic>
      <p:sp>
        <p:nvSpPr>
          <p:cNvPr id="3" name="TextBox 2">
            <a:extLst>
              <a:ext uri="{FF2B5EF4-FFF2-40B4-BE49-F238E27FC236}">
                <a16:creationId xmlns:a16="http://schemas.microsoft.com/office/drawing/2014/main" id="{3E52CC78-6198-C838-87D0-9E542654C3FF}"/>
              </a:ext>
            </a:extLst>
          </p:cNvPr>
          <p:cNvSpPr txBox="1"/>
          <p:nvPr/>
        </p:nvSpPr>
        <p:spPr>
          <a:xfrm>
            <a:off x="1744244" y="442411"/>
            <a:ext cx="57884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2060"/>
                </a:solidFill>
                <a:latin typeface="Calibri" panose="020F0502020204030204"/>
              </a:rPr>
              <a:t>Sussex Cancer Centre</a:t>
            </a:r>
            <a:endParaRPr kumimoji="0" lang="en-GB" sz="1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88F0E21-74A6-CF56-FD20-B451028AB18E}"/>
              </a:ext>
            </a:extLst>
          </p:cNvPr>
          <p:cNvSpPr>
            <a:spLocks noGrp="1"/>
          </p:cNvSpPr>
          <p:nvPr>
            <p:ph type="sldNum" sz="quarter" idx="12"/>
          </p:nvPr>
        </p:nvSpPr>
        <p:spPr>
          <a:xfrm>
            <a:off x="9259290" y="64804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6F4EB-BBC4-436B-A7E2-BA37E074717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5FD3141-E640-DD56-03E1-6D0836BC70D6}"/>
              </a:ext>
            </a:extLst>
          </p:cNvPr>
          <p:cNvSpPr txBox="1"/>
          <p:nvPr/>
        </p:nvSpPr>
        <p:spPr>
          <a:xfrm>
            <a:off x="319668" y="1346970"/>
            <a:ext cx="5852532" cy="2862322"/>
          </a:xfrm>
          <a:prstGeom prst="rect">
            <a:avLst/>
          </a:prstGeom>
          <a:noFill/>
        </p:spPr>
        <p:txBody>
          <a:bodyPr wrap="square" rtlCol="0">
            <a:spAutoFit/>
          </a:bodyPr>
          <a:lstStyle/>
          <a:p>
            <a:pPr marL="285750" indent="-285750">
              <a:buFont typeface="Courier New" panose="02070309020205020404" pitchFamily="49" charset="0"/>
              <a:buChar char="o"/>
            </a:pPr>
            <a:r>
              <a:rPr lang="en-GB" sz="2000">
                <a:solidFill>
                  <a:srgbClr val="002060"/>
                </a:solidFill>
                <a:effectLst/>
                <a:latin typeface="Aptos" panose="020B0004020202020204" pitchFamily="34" charset="0"/>
                <a:ea typeface="Aptos" panose="020B0004020202020204" pitchFamily="34" charset="0"/>
                <a:cs typeface="Aptos" panose="020B0004020202020204" pitchFamily="34" charset="0"/>
              </a:rPr>
              <a:t>The overall timescales being worked to are:</a:t>
            </a:r>
          </a:p>
          <a:p>
            <a:pPr marL="742950" lvl="1" indent="-285750">
              <a:buFont typeface="Courier New" panose="02070309020205020404" pitchFamily="49" charset="0"/>
              <a:buChar char="o"/>
            </a:pPr>
            <a:r>
              <a:rPr lang="en-GB" sz="2000">
                <a:solidFill>
                  <a:srgbClr val="002060"/>
                </a:solidFill>
                <a:latin typeface="Aptos" panose="020B0004020202020204" pitchFamily="34" charset="0"/>
                <a:ea typeface="Aptos" panose="020B0004020202020204" pitchFamily="34" charset="0"/>
                <a:cs typeface="Aptos" panose="020B0004020202020204" pitchFamily="34" charset="0"/>
              </a:rPr>
              <a:t>Enabling works = 2025</a:t>
            </a:r>
          </a:p>
          <a:p>
            <a:pPr marL="742950" lvl="1" indent="-285750">
              <a:buFont typeface="Courier New" panose="02070309020205020404" pitchFamily="49" charset="0"/>
              <a:buChar char="o"/>
            </a:pPr>
            <a:r>
              <a:rPr lang="en-GB" sz="2000">
                <a:solidFill>
                  <a:srgbClr val="002060"/>
                </a:solidFill>
                <a:effectLst/>
                <a:latin typeface="Aptos" panose="020B0004020202020204" pitchFamily="34" charset="0"/>
                <a:ea typeface="Aptos" panose="020B0004020202020204" pitchFamily="34" charset="0"/>
                <a:cs typeface="Aptos" panose="020B0004020202020204" pitchFamily="34" charset="0"/>
              </a:rPr>
              <a:t>Main construction = 2026-2028</a:t>
            </a:r>
          </a:p>
          <a:p>
            <a:pPr marL="742950" lvl="1" indent="-285750">
              <a:buFont typeface="Courier New" panose="02070309020205020404" pitchFamily="49" charset="0"/>
              <a:buChar char="o"/>
            </a:pPr>
            <a:r>
              <a:rPr lang="en-GB" sz="2000">
                <a:solidFill>
                  <a:srgbClr val="002060"/>
                </a:solidFill>
                <a:effectLst/>
                <a:latin typeface="Aptos" panose="020B0004020202020204" pitchFamily="34" charset="0"/>
                <a:ea typeface="Aptos" panose="020B0004020202020204" pitchFamily="34" charset="0"/>
                <a:cs typeface="Aptos" panose="020B0004020202020204" pitchFamily="34" charset="0"/>
              </a:rPr>
              <a:t>Opening to patients = 2029</a:t>
            </a:r>
          </a:p>
          <a:p>
            <a:pPr marL="285750" indent="-285750">
              <a:buFont typeface="Courier New" panose="02070309020205020404" pitchFamily="49" charset="0"/>
              <a:buChar char="o"/>
            </a:pPr>
            <a:endParaRPr kumimoji="0" lang="en-GB" sz="2000" b="0" i="0" u="none" strike="noStrike" kern="1200" cap="none" spc="0" normalizeH="0" baseline="0" noProof="0">
              <a:ln>
                <a:noFill/>
              </a:ln>
              <a:solidFill>
                <a:srgbClr val="002060"/>
              </a:solidFill>
              <a:effectLst/>
              <a:uLnTx/>
              <a:uFillTx/>
              <a:latin typeface="Calibri" panose="020F0502020204030204"/>
              <a:ea typeface="+mn-ea"/>
              <a:cs typeface="+mn-cs"/>
            </a:endParaRPr>
          </a:p>
          <a:p>
            <a:pPr marL="285750" indent="-285750">
              <a:buFont typeface="Courier New" panose="02070309020205020404" pitchFamily="49" charset="0"/>
              <a:buChar char="o"/>
            </a:pPr>
            <a:r>
              <a:rPr kumimoji="0" lang="en-GB" sz="2000" b="0" i="0" u="none" strike="noStrike" kern="1200" cap="none" spc="0" normalizeH="0" baseline="0" noProof="0">
                <a:ln>
                  <a:noFill/>
                </a:ln>
                <a:solidFill>
                  <a:srgbClr val="002060"/>
                </a:solidFill>
                <a:effectLst/>
                <a:uLnTx/>
                <a:uFillTx/>
                <a:latin typeface="Calibri" panose="020F0502020204030204"/>
                <a:ea typeface="+mn-ea"/>
                <a:cs typeface="+mn-cs"/>
              </a:rPr>
              <a:t>Offsite manufacture under way</a:t>
            </a:r>
          </a:p>
          <a:p>
            <a:pPr marL="285750" indent="-285750">
              <a:buFont typeface="Courier New" panose="02070309020205020404" pitchFamily="49" charset="0"/>
              <a:buChar char="o"/>
            </a:pPr>
            <a:endParaRPr lang="en-GB" sz="2000">
              <a:solidFill>
                <a:srgbClr val="002060"/>
              </a:solidFill>
              <a:latin typeface="Calibri" panose="020F0502020204030204"/>
            </a:endParaRPr>
          </a:p>
          <a:p>
            <a:pPr marL="285750" indent="-285750">
              <a:buFont typeface="Courier New" panose="02070309020205020404" pitchFamily="49" charset="0"/>
              <a:buChar char="o"/>
            </a:pPr>
            <a:r>
              <a:rPr kumimoji="0" lang="en-GB" sz="2000" b="0" i="0" u="none" strike="noStrike" kern="1200" cap="none" spc="0" normalizeH="0" baseline="0" noProof="0">
                <a:ln>
                  <a:noFill/>
                </a:ln>
                <a:solidFill>
                  <a:srgbClr val="002060"/>
                </a:solidFill>
                <a:effectLst/>
                <a:uLnTx/>
                <a:uFillTx/>
                <a:latin typeface="Calibri" panose="020F0502020204030204"/>
                <a:ea typeface="+mn-ea"/>
                <a:cs typeface="+mn-cs"/>
              </a:rPr>
              <a:t>Remobilisation underway, with building foundation works planned to commence 27</a:t>
            </a:r>
            <a:r>
              <a:rPr kumimoji="0" lang="en-GB" sz="2000" b="0" i="0" u="none" strike="noStrike" kern="1200" cap="none" spc="0" normalizeH="0" baseline="30000" noProof="0">
                <a:ln>
                  <a:noFill/>
                </a:ln>
                <a:solidFill>
                  <a:srgbClr val="002060"/>
                </a:solidFill>
                <a:effectLst/>
                <a:uLnTx/>
                <a:uFillTx/>
                <a:latin typeface="Calibri" panose="020F0502020204030204"/>
                <a:ea typeface="+mn-ea"/>
                <a:cs typeface="+mn-cs"/>
              </a:rPr>
              <a:t>th</a:t>
            </a:r>
            <a:r>
              <a:rPr kumimoji="0" lang="en-GB" sz="2000" b="0" i="0" u="none" strike="noStrike" kern="1200" cap="none" spc="0" normalizeH="0" baseline="0" noProof="0">
                <a:ln>
                  <a:noFill/>
                </a:ln>
                <a:solidFill>
                  <a:srgbClr val="002060"/>
                </a:solidFill>
                <a:effectLst/>
                <a:uLnTx/>
                <a:uFillTx/>
                <a:latin typeface="Calibri" panose="020F0502020204030204"/>
                <a:ea typeface="+mn-ea"/>
                <a:cs typeface="+mn-cs"/>
              </a:rPr>
              <a:t> April.</a:t>
            </a:r>
            <a:endParaRPr lang="en-GB" sz="2000">
              <a:solidFill>
                <a:srgbClr val="002060"/>
              </a:solidFill>
            </a:endParaRPr>
          </a:p>
        </p:txBody>
      </p:sp>
      <p:pic>
        <p:nvPicPr>
          <p:cNvPr id="2" name="Picture 1">
            <a:extLst>
              <a:ext uri="{FF2B5EF4-FFF2-40B4-BE49-F238E27FC236}">
                <a16:creationId xmlns:a16="http://schemas.microsoft.com/office/drawing/2014/main" id="{6EF0424E-B341-77EC-E3E1-04DAF778F5B4}"/>
              </a:ext>
            </a:extLst>
          </p:cNvPr>
          <p:cNvPicPr>
            <a:picLocks noChangeAspect="1"/>
          </p:cNvPicPr>
          <p:nvPr/>
        </p:nvPicPr>
        <p:blipFill>
          <a:blip r:embed="rId6"/>
          <a:srcRect r="3774"/>
          <a:stretch/>
        </p:blipFill>
        <p:spPr>
          <a:xfrm>
            <a:off x="6244547" y="1270769"/>
            <a:ext cx="5319888" cy="3477874"/>
          </a:xfrm>
          <a:prstGeom prst="rect">
            <a:avLst/>
          </a:prstGeom>
        </p:spPr>
      </p:pic>
    </p:spTree>
    <p:extLst>
      <p:ext uri="{BB962C8B-B14F-4D97-AF65-F5344CB8AC3E}">
        <p14:creationId xmlns:p14="http://schemas.microsoft.com/office/powerpoint/2010/main" val="3418152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B554DE-74A1-C1A3-AEE3-7CE59BFBB5A7}"/>
              </a:ext>
            </a:extLst>
          </p:cNvPr>
          <p:cNvSpPr>
            <a:spLocks noGrp="1"/>
          </p:cNvSpPr>
          <p:nvPr>
            <p:ph type="sldNum" sz="quarter" idx="12"/>
          </p:nvPr>
        </p:nvSpPr>
        <p:spPr/>
        <p:txBody>
          <a:bodyPr/>
          <a:lstStyle/>
          <a:p>
            <a:fld id="{1A3FB0F2-E6EF-5E46-BEA1-3051E64D35DB}" type="slidenum">
              <a:rPr lang="en-GB" smtClean="0"/>
              <a:pPr/>
              <a:t>16</a:t>
            </a:fld>
            <a:endParaRPr lang="en-GB"/>
          </a:p>
        </p:txBody>
      </p:sp>
      <p:pic>
        <p:nvPicPr>
          <p:cNvPr id="7" name="Picture 6">
            <a:extLst>
              <a:ext uri="{FF2B5EF4-FFF2-40B4-BE49-F238E27FC236}">
                <a16:creationId xmlns:a16="http://schemas.microsoft.com/office/drawing/2014/main" id="{E8954B7F-583A-2671-523C-F53FF72C5E86}"/>
              </a:ext>
            </a:extLst>
          </p:cNvPr>
          <p:cNvPicPr>
            <a:picLocks noChangeAspect="1"/>
          </p:cNvPicPr>
          <p:nvPr/>
        </p:nvPicPr>
        <p:blipFill>
          <a:blip r:embed="rId2"/>
          <a:stretch>
            <a:fillRect/>
          </a:stretch>
        </p:blipFill>
        <p:spPr>
          <a:xfrm>
            <a:off x="1950182" y="861051"/>
            <a:ext cx="7868733" cy="4865549"/>
          </a:xfrm>
          <a:prstGeom prst="rect">
            <a:avLst/>
          </a:prstGeom>
        </p:spPr>
      </p:pic>
      <p:sp>
        <p:nvSpPr>
          <p:cNvPr id="8" name="TextBox 7">
            <a:extLst>
              <a:ext uri="{FF2B5EF4-FFF2-40B4-BE49-F238E27FC236}">
                <a16:creationId xmlns:a16="http://schemas.microsoft.com/office/drawing/2014/main" id="{45BB86CA-6105-99C1-93CB-0370C5D755FE}"/>
              </a:ext>
            </a:extLst>
          </p:cNvPr>
          <p:cNvSpPr txBox="1"/>
          <p:nvPr/>
        </p:nvSpPr>
        <p:spPr>
          <a:xfrm>
            <a:off x="489858" y="291397"/>
            <a:ext cx="2764972" cy="830997"/>
          </a:xfrm>
          <a:prstGeom prst="rect">
            <a:avLst/>
          </a:prstGeom>
          <a:solidFill>
            <a:schemeClr val="bg1"/>
          </a:solidFill>
        </p:spPr>
        <p:txBody>
          <a:bodyPr wrap="square" rtlCol="0">
            <a:spAutoFit/>
          </a:bodyPr>
          <a:lstStyle/>
          <a:p>
            <a:r>
              <a:rPr lang="en-GB" sz="2400"/>
              <a:t>Site Preparations works</a:t>
            </a:r>
          </a:p>
        </p:txBody>
      </p:sp>
      <p:sp>
        <p:nvSpPr>
          <p:cNvPr id="9" name="TextBox 8">
            <a:extLst>
              <a:ext uri="{FF2B5EF4-FFF2-40B4-BE49-F238E27FC236}">
                <a16:creationId xmlns:a16="http://schemas.microsoft.com/office/drawing/2014/main" id="{78E6F377-AD44-EA5E-9599-B8681B7BDC76}"/>
              </a:ext>
            </a:extLst>
          </p:cNvPr>
          <p:cNvSpPr txBox="1"/>
          <p:nvPr/>
        </p:nvSpPr>
        <p:spPr>
          <a:xfrm>
            <a:off x="8817429" y="4032454"/>
            <a:ext cx="2764972" cy="461665"/>
          </a:xfrm>
          <a:prstGeom prst="rect">
            <a:avLst/>
          </a:prstGeom>
          <a:solidFill>
            <a:schemeClr val="bg1"/>
          </a:solidFill>
        </p:spPr>
        <p:txBody>
          <a:bodyPr wrap="square" rtlCol="0">
            <a:spAutoFit/>
          </a:bodyPr>
          <a:lstStyle/>
          <a:p>
            <a:r>
              <a:rPr lang="en-GB" sz="2400"/>
              <a:t>Site Set Up. </a:t>
            </a:r>
          </a:p>
        </p:txBody>
      </p:sp>
      <p:sp>
        <p:nvSpPr>
          <p:cNvPr id="10" name="TextBox 9">
            <a:extLst>
              <a:ext uri="{FF2B5EF4-FFF2-40B4-BE49-F238E27FC236}">
                <a16:creationId xmlns:a16="http://schemas.microsoft.com/office/drawing/2014/main" id="{96195C26-0D2D-6D24-B058-023BC1B42893}"/>
              </a:ext>
            </a:extLst>
          </p:cNvPr>
          <p:cNvSpPr txBox="1"/>
          <p:nvPr/>
        </p:nvSpPr>
        <p:spPr>
          <a:xfrm>
            <a:off x="693058" y="4026307"/>
            <a:ext cx="2764972" cy="461665"/>
          </a:xfrm>
          <a:prstGeom prst="rect">
            <a:avLst/>
          </a:prstGeom>
          <a:solidFill>
            <a:schemeClr val="bg1"/>
          </a:solidFill>
        </p:spPr>
        <p:txBody>
          <a:bodyPr wrap="square" rtlCol="0">
            <a:spAutoFit/>
          </a:bodyPr>
          <a:lstStyle/>
          <a:p>
            <a:r>
              <a:rPr lang="en-GB" sz="2400"/>
              <a:t>Hoarding works</a:t>
            </a:r>
          </a:p>
        </p:txBody>
      </p:sp>
    </p:spTree>
    <p:extLst>
      <p:ext uri="{BB962C8B-B14F-4D97-AF65-F5344CB8AC3E}">
        <p14:creationId xmlns:p14="http://schemas.microsoft.com/office/powerpoint/2010/main" val="3253699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7223E-43C4-6381-2AEC-9ECFD88EBE3B}"/>
              </a:ext>
            </a:extLst>
          </p:cNvPr>
          <p:cNvSpPr>
            <a:spLocks noGrp="1"/>
          </p:cNvSpPr>
          <p:nvPr>
            <p:ph type="title"/>
          </p:nvPr>
        </p:nvSpPr>
        <p:spPr>
          <a:xfrm>
            <a:off x="656493" y="441933"/>
            <a:ext cx="10925908" cy="486984"/>
          </a:xfrm>
        </p:spPr>
        <p:txBody>
          <a:bodyPr/>
          <a:lstStyle/>
          <a:p>
            <a:r>
              <a:rPr lang="en-GB" sz="3200">
                <a:solidFill>
                  <a:schemeClr val="bg1"/>
                </a:solidFill>
              </a:rPr>
              <a:t>March 2026 Update</a:t>
            </a:r>
          </a:p>
        </p:txBody>
      </p:sp>
      <p:sp>
        <p:nvSpPr>
          <p:cNvPr id="3" name="Slide Number Placeholder 2">
            <a:extLst>
              <a:ext uri="{FF2B5EF4-FFF2-40B4-BE49-F238E27FC236}">
                <a16:creationId xmlns:a16="http://schemas.microsoft.com/office/drawing/2014/main" id="{38DA7D8D-D3B6-56FC-C7F1-268AAA9F883A}"/>
              </a:ext>
            </a:extLst>
          </p:cNvPr>
          <p:cNvSpPr>
            <a:spLocks noGrp="1"/>
          </p:cNvSpPr>
          <p:nvPr>
            <p:ph type="sldNum" sz="quarter" idx="12"/>
          </p:nvPr>
        </p:nvSpPr>
        <p:spPr/>
        <p:txBody>
          <a:bodyPr/>
          <a:lstStyle/>
          <a:p>
            <a:fld id="{1A3FB0F2-E6EF-5E46-BEA1-3051E64D35DB}" type="slidenum">
              <a:rPr lang="en-GB" smtClean="0"/>
              <a:pPr/>
              <a:t>17</a:t>
            </a:fld>
            <a:endParaRPr lang="en-GB"/>
          </a:p>
        </p:txBody>
      </p:sp>
      <p:sp>
        <p:nvSpPr>
          <p:cNvPr id="7" name="Text Placeholder 6">
            <a:extLst>
              <a:ext uri="{FF2B5EF4-FFF2-40B4-BE49-F238E27FC236}">
                <a16:creationId xmlns:a16="http://schemas.microsoft.com/office/drawing/2014/main" id="{09A0BEE0-1A38-1C74-2166-56A08E07835E}"/>
              </a:ext>
            </a:extLst>
          </p:cNvPr>
          <p:cNvSpPr>
            <a:spLocks noGrp="1"/>
          </p:cNvSpPr>
          <p:nvPr>
            <p:ph type="body" sz="quarter" idx="14"/>
          </p:nvPr>
        </p:nvSpPr>
        <p:spPr>
          <a:xfrm>
            <a:off x="631101" y="5896062"/>
            <a:ext cx="10929799" cy="276513"/>
          </a:xfrm>
        </p:spPr>
        <p:txBody>
          <a:bodyPr>
            <a:normAutofit fontScale="92500" lnSpcReduction="20000"/>
          </a:bodyPr>
          <a:lstStyle/>
          <a:p>
            <a:endParaRPr lang="en-GB"/>
          </a:p>
        </p:txBody>
      </p:sp>
      <p:pic>
        <p:nvPicPr>
          <p:cNvPr id="8" name="Picture 7">
            <a:extLst>
              <a:ext uri="{FF2B5EF4-FFF2-40B4-BE49-F238E27FC236}">
                <a16:creationId xmlns:a16="http://schemas.microsoft.com/office/drawing/2014/main" id="{266B0A28-5FAF-2675-8E61-DD2CB4980123}"/>
              </a:ext>
            </a:extLst>
          </p:cNvPr>
          <p:cNvPicPr>
            <a:picLocks noChangeAspect="1"/>
          </p:cNvPicPr>
          <p:nvPr/>
        </p:nvPicPr>
        <p:blipFill>
          <a:blip r:embed="rId3"/>
          <a:stretch>
            <a:fillRect/>
          </a:stretch>
        </p:blipFill>
        <p:spPr>
          <a:xfrm>
            <a:off x="283464" y="1028133"/>
            <a:ext cx="11277436" cy="4768714"/>
          </a:xfrm>
          <a:prstGeom prst="rect">
            <a:avLst/>
          </a:prstGeom>
        </p:spPr>
      </p:pic>
    </p:spTree>
    <p:extLst>
      <p:ext uri="{BB962C8B-B14F-4D97-AF65-F5344CB8AC3E}">
        <p14:creationId xmlns:p14="http://schemas.microsoft.com/office/powerpoint/2010/main" val="3368229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C94A55-5890-F57D-8CB0-A7132E54537A}"/>
              </a:ext>
            </a:extLst>
          </p:cNvPr>
          <p:cNvSpPr>
            <a:spLocks noGrp="1"/>
          </p:cNvSpPr>
          <p:nvPr>
            <p:ph type="sldNum" sz="quarter" idx="12"/>
          </p:nvPr>
        </p:nvSpPr>
        <p:spPr/>
        <p:txBody>
          <a:bodyPr/>
          <a:lstStyle/>
          <a:p>
            <a:fld id="{1A3FB0F2-E6EF-5E46-BEA1-3051E64D35DB}" type="slidenum">
              <a:rPr lang="en-GB" smtClean="0"/>
              <a:pPr/>
              <a:t>18</a:t>
            </a:fld>
            <a:endParaRPr lang="en-GB"/>
          </a:p>
        </p:txBody>
      </p:sp>
      <p:pic>
        <p:nvPicPr>
          <p:cNvPr id="6" name="Picture 5">
            <a:extLst>
              <a:ext uri="{FF2B5EF4-FFF2-40B4-BE49-F238E27FC236}">
                <a16:creationId xmlns:a16="http://schemas.microsoft.com/office/drawing/2014/main" id="{4B02B160-1E74-AAED-A487-823225DDA35B}"/>
              </a:ext>
            </a:extLst>
          </p:cNvPr>
          <p:cNvPicPr>
            <a:picLocks noChangeAspect="1"/>
          </p:cNvPicPr>
          <p:nvPr/>
        </p:nvPicPr>
        <p:blipFill>
          <a:blip r:embed="rId2"/>
          <a:stretch>
            <a:fillRect/>
          </a:stretch>
        </p:blipFill>
        <p:spPr>
          <a:xfrm>
            <a:off x="740664" y="649224"/>
            <a:ext cx="10318106" cy="5622567"/>
          </a:xfrm>
          <a:prstGeom prst="rect">
            <a:avLst/>
          </a:prstGeom>
        </p:spPr>
      </p:pic>
    </p:spTree>
    <p:extLst>
      <p:ext uri="{BB962C8B-B14F-4D97-AF65-F5344CB8AC3E}">
        <p14:creationId xmlns:p14="http://schemas.microsoft.com/office/powerpoint/2010/main" val="983912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090EE3C-9279-3018-445B-944DCBDF83B8}"/>
              </a:ext>
            </a:extLst>
          </p:cNvPr>
          <p:cNvSpPr>
            <a:spLocks noGrp="1"/>
          </p:cNvSpPr>
          <p:nvPr>
            <p:ph type="subTitle" idx="1"/>
          </p:nvPr>
        </p:nvSpPr>
        <p:spPr>
          <a:xfrm>
            <a:off x="1586917" y="2552700"/>
            <a:ext cx="9018165" cy="1752600"/>
          </a:xfrm>
        </p:spPr>
        <p:txBody>
          <a:bodyPr>
            <a:noAutofit/>
          </a:bodyPr>
          <a:lstStyle/>
          <a:p>
            <a:pPr algn="ctr"/>
            <a:r>
              <a:rPr lang="en-GB" sz="4000" b="1"/>
              <a:t>Residents Questions on construction</a:t>
            </a:r>
            <a:br>
              <a:rPr lang="en-GB" sz="4000" b="1"/>
            </a:br>
            <a:r>
              <a:rPr lang="en-GB" sz="4000" b="1"/>
              <a:t>of the Sussex Cancer Centre</a:t>
            </a:r>
          </a:p>
        </p:txBody>
      </p:sp>
    </p:spTree>
    <p:extLst>
      <p:ext uri="{BB962C8B-B14F-4D97-AF65-F5344CB8AC3E}">
        <p14:creationId xmlns:p14="http://schemas.microsoft.com/office/powerpoint/2010/main" val="1754783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577103-4477-5258-65F8-5A1A7425C284}"/>
              </a:ext>
            </a:extLst>
          </p:cNvPr>
          <p:cNvPicPr>
            <a:picLocks noChangeAspect="1"/>
          </p:cNvPicPr>
          <p:nvPr/>
        </p:nvPicPr>
        <p:blipFill>
          <a:blip r:embed="rId3"/>
          <a:stretch>
            <a:fillRect/>
          </a:stretch>
        </p:blipFill>
        <p:spPr>
          <a:xfrm>
            <a:off x="319669" y="352733"/>
            <a:ext cx="9858086" cy="548688"/>
          </a:xfrm>
          <a:prstGeom prst="rect">
            <a:avLst/>
          </a:prstGeom>
        </p:spPr>
      </p:pic>
      <p:pic>
        <p:nvPicPr>
          <p:cNvPr id="5" name="Picture 4">
            <a:extLst>
              <a:ext uri="{FF2B5EF4-FFF2-40B4-BE49-F238E27FC236}">
                <a16:creationId xmlns:a16="http://schemas.microsoft.com/office/drawing/2014/main" id="{76156D8B-8EE6-A4BE-05DB-7297C9ADDE04}"/>
              </a:ext>
            </a:extLst>
          </p:cNvPr>
          <p:cNvPicPr>
            <a:picLocks noChangeAspect="1"/>
          </p:cNvPicPr>
          <p:nvPr/>
        </p:nvPicPr>
        <p:blipFill>
          <a:blip r:embed="rId4"/>
          <a:stretch>
            <a:fillRect/>
          </a:stretch>
        </p:blipFill>
        <p:spPr>
          <a:xfrm>
            <a:off x="10345185" y="352733"/>
            <a:ext cx="1450974" cy="420660"/>
          </a:xfrm>
          <a:prstGeom prst="rect">
            <a:avLst/>
          </a:prstGeom>
        </p:spPr>
      </p:pic>
      <p:pic>
        <p:nvPicPr>
          <p:cNvPr id="6" name="Picture 5">
            <a:extLst>
              <a:ext uri="{FF2B5EF4-FFF2-40B4-BE49-F238E27FC236}">
                <a16:creationId xmlns:a16="http://schemas.microsoft.com/office/drawing/2014/main" id="{97FB1FF2-9230-03D7-ECE5-FFF9F8DB8B29}"/>
              </a:ext>
            </a:extLst>
          </p:cNvPr>
          <p:cNvPicPr>
            <a:picLocks noChangeAspect="1"/>
          </p:cNvPicPr>
          <p:nvPr/>
        </p:nvPicPr>
        <p:blipFill>
          <a:blip r:embed="rId5"/>
          <a:stretch>
            <a:fillRect/>
          </a:stretch>
        </p:blipFill>
        <p:spPr>
          <a:xfrm>
            <a:off x="0" y="6559270"/>
            <a:ext cx="7535309" cy="298730"/>
          </a:xfrm>
          <a:prstGeom prst="rect">
            <a:avLst/>
          </a:prstGeom>
        </p:spPr>
      </p:pic>
      <p:sp>
        <p:nvSpPr>
          <p:cNvPr id="2" name="TextBox 1">
            <a:extLst>
              <a:ext uri="{FF2B5EF4-FFF2-40B4-BE49-F238E27FC236}">
                <a16:creationId xmlns:a16="http://schemas.microsoft.com/office/drawing/2014/main" id="{7A47BB59-61C0-0708-D690-5E801A340FBE}"/>
              </a:ext>
            </a:extLst>
          </p:cNvPr>
          <p:cNvSpPr txBox="1"/>
          <p:nvPr/>
        </p:nvSpPr>
        <p:spPr>
          <a:xfrm>
            <a:off x="1744244" y="457092"/>
            <a:ext cx="5788404" cy="369332"/>
          </a:xfrm>
          <a:prstGeom prst="rect">
            <a:avLst/>
          </a:prstGeom>
          <a:noFill/>
        </p:spPr>
        <p:txBody>
          <a:bodyPr wrap="square" rtlCol="0">
            <a:spAutoFit/>
          </a:bodyPr>
          <a:lstStyle/>
          <a:p>
            <a:r>
              <a:rPr lang="en-GB">
                <a:solidFill>
                  <a:srgbClr val="002060"/>
                </a:solidFill>
              </a:rPr>
              <a:t>AGENDA</a:t>
            </a:r>
          </a:p>
        </p:txBody>
      </p:sp>
      <p:graphicFrame>
        <p:nvGraphicFramePr>
          <p:cNvPr id="3" name="Table 2">
            <a:extLst>
              <a:ext uri="{FF2B5EF4-FFF2-40B4-BE49-F238E27FC236}">
                <a16:creationId xmlns:a16="http://schemas.microsoft.com/office/drawing/2014/main" id="{94627737-9A9D-923E-58BA-A4AC15877067}"/>
              </a:ext>
            </a:extLst>
          </p:cNvPr>
          <p:cNvGraphicFramePr>
            <a:graphicFrameLocks noGrp="1"/>
          </p:cNvGraphicFramePr>
          <p:nvPr>
            <p:extLst>
              <p:ext uri="{D42A27DB-BD31-4B8C-83A1-F6EECF244321}">
                <p14:modId xmlns:p14="http://schemas.microsoft.com/office/powerpoint/2010/main" val="155298322"/>
              </p:ext>
            </p:extLst>
          </p:nvPr>
        </p:nvGraphicFramePr>
        <p:xfrm>
          <a:off x="319669" y="1053427"/>
          <a:ext cx="11116695" cy="5067394"/>
        </p:xfrm>
        <a:graphic>
          <a:graphicData uri="http://schemas.openxmlformats.org/drawingml/2006/table">
            <a:tbl>
              <a:tblPr firstRow="1" bandRow="1">
                <a:tableStyleId>{5C22544A-7EE6-4342-B048-85BDC9FD1C3A}</a:tableStyleId>
              </a:tblPr>
              <a:tblGrid>
                <a:gridCol w="1051546">
                  <a:extLst>
                    <a:ext uri="{9D8B030D-6E8A-4147-A177-3AD203B41FA5}">
                      <a16:colId xmlns:a16="http://schemas.microsoft.com/office/drawing/2014/main" val="911975376"/>
                    </a:ext>
                  </a:extLst>
                </a:gridCol>
                <a:gridCol w="6609204">
                  <a:extLst>
                    <a:ext uri="{9D8B030D-6E8A-4147-A177-3AD203B41FA5}">
                      <a16:colId xmlns:a16="http://schemas.microsoft.com/office/drawing/2014/main" val="20001"/>
                    </a:ext>
                  </a:extLst>
                </a:gridCol>
                <a:gridCol w="3455945">
                  <a:extLst>
                    <a:ext uri="{9D8B030D-6E8A-4147-A177-3AD203B41FA5}">
                      <a16:colId xmlns:a16="http://schemas.microsoft.com/office/drawing/2014/main" val="20002"/>
                    </a:ext>
                  </a:extLst>
                </a:gridCol>
              </a:tblGrid>
              <a:tr h="446846">
                <a:tc>
                  <a:txBody>
                    <a:bodyPr/>
                    <a:lstStyle/>
                    <a:p>
                      <a:pPr algn="l"/>
                      <a:endParaRPr lang="en-GB" sz="1600" b="0">
                        <a:solidFill>
                          <a:srgbClr val="00206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600" b="1" u="sng">
                          <a:solidFill>
                            <a:srgbClr val="002060"/>
                          </a:solidFill>
                          <a:latin typeface="+mn-lt"/>
                        </a:rPr>
                        <a:t>Part One: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060"/>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2842523"/>
                  </a:ext>
                </a:extLst>
              </a:tr>
              <a:tr h="449349">
                <a:tc>
                  <a:txBody>
                    <a:bodyPr/>
                    <a:lstStyle/>
                    <a:p>
                      <a:pPr algn="l"/>
                      <a:r>
                        <a:rPr lang="en-GB" sz="1600" b="0">
                          <a:solidFill>
                            <a:srgbClr val="002060"/>
                          </a:solidFill>
                          <a:latin typeface="+mn-lt"/>
                        </a:rPr>
                        <a:t>18:00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600" b="0">
                          <a:solidFill>
                            <a:srgbClr val="002060"/>
                          </a:solidFill>
                          <a:latin typeface="+mn-lt"/>
                        </a:rPr>
                        <a:t>Hospital Nurse Director Welcome &amp; Introductions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2060"/>
                          </a:solidFill>
                          <a:effectLst/>
                          <a:uLnTx/>
                          <a:uFillTx/>
                          <a:latin typeface="+mn-lt"/>
                          <a:ea typeface="+mn-ea"/>
                          <a:cs typeface="+mn-cs"/>
                        </a:rPr>
                        <a:t>Terece Walters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9349">
                <a:tc>
                  <a:txBody>
                    <a:bodyPr/>
                    <a:lstStyle/>
                    <a:p>
                      <a:pPr algn="l"/>
                      <a:r>
                        <a:rPr lang="en-GB" sz="1600">
                          <a:solidFill>
                            <a:srgbClr val="002060"/>
                          </a:solidFill>
                          <a:latin typeface="+mn-lt"/>
                        </a:rPr>
                        <a:t>18:00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600">
                          <a:solidFill>
                            <a:srgbClr val="002060"/>
                          </a:solidFill>
                          <a:latin typeface="+mn-lt"/>
                        </a:rPr>
                        <a:t>Chair’s Opening Remarks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2060"/>
                          </a:solidFill>
                          <a:effectLst/>
                          <a:uLnTx/>
                          <a:uFillTx/>
                          <a:latin typeface="+mn-lt"/>
                          <a:ea typeface="+mn-ea"/>
                          <a:cs typeface="+mn-cs"/>
                        </a:rPr>
                        <a:t>Terece Walters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15623">
                <a:tc>
                  <a:txBody>
                    <a:bodyPr/>
                    <a:lstStyle/>
                    <a:p>
                      <a:pPr algn="l"/>
                      <a:r>
                        <a:rPr lang="en-GB" sz="1600" i="0">
                          <a:solidFill>
                            <a:srgbClr val="002060"/>
                          </a:solidFill>
                          <a:latin typeface="+mn-lt"/>
                        </a:rPr>
                        <a:t>18:05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600">
                          <a:solidFill>
                            <a:srgbClr val="002060"/>
                          </a:solidFill>
                          <a:latin typeface="+mn-lt"/>
                        </a:rPr>
                        <a:t>Minutes of the Previous Meeting</a:t>
                      </a:r>
                      <a:endParaRPr lang="en-GB" sz="1600" i="0">
                        <a:solidFill>
                          <a:srgbClr val="00206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2060"/>
                          </a:solidFill>
                          <a:effectLst/>
                          <a:uLnTx/>
                          <a:uFillTx/>
                          <a:latin typeface="+mn-lt"/>
                          <a:ea typeface="+mn-ea"/>
                          <a:cs typeface="+mn-cs"/>
                        </a:rPr>
                        <a:t>Terece Walters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9349">
                <a:tc>
                  <a:txBody>
                    <a:bodyPr/>
                    <a:lstStyle/>
                    <a:p>
                      <a:pPr algn="l"/>
                      <a:r>
                        <a:rPr lang="en-GB" sz="1600">
                          <a:solidFill>
                            <a:srgbClr val="002060"/>
                          </a:solidFill>
                          <a:latin typeface="+mn-lt"/>
                        </a:rPr>
                        <a:t>18:10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600">
                          <a:solidFill>
                            <a:srgbClr val="002060"/>
                          </a:solidFill>
                          <a:latin typeface="+mn-lt"/>
                        </a:rPr>
                        <a:t>Hospital Operations “You Said, We Did”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600">
                          <a:solidFill>
                            <a:srgbClr val="002060"/>
                          </a:solidFill>
                          <a:latin typeface="+mn-lt"/>
                        </a:rPr>
                        <a:t>Terece Walters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8966">
                <a:tc>
                  <a:txBody>
                    <a:bodyPr/>
                    <a:lstStyle/>
                    <a:p>
                      <a:pPr algn="l"/>
                      <a:r>
                        <a:rPr lang="en-GB" sz="1600">
                          <a:solidFill>
                            <a:srgbClr val="002060"/>
                          </a:solidFill>
                          <a:latin typeface="+mn-lt"/>
                        </a:rPr>
                        <a:t>18:20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rgbClr val="002060"/>
                          </a:solidFill>
                          <a:latin typeface="+mn-lt"/>
                        </a:rPr>
                        <a:t>Residents Questions on Part 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2060"/>
                          </a:solidFill>
                          <a:effectLst/>
                          <a:uLnTx/>
                          <a:uFillTx/>
                          <a:latin typeface="+mn-lt"/>
                          <a:ea typeface="+mn-ea"/>
                          <a:cs typeface="+mn-cs"/>
                        </a:rPr>
                        <a:t>Terece Walters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70516">
                <a:tc>
                  <a:txBody>
                    <a:bodyPr/>
                    <a:lstStyle/>
                    <a:p>
                      <a:pPr algn="l"/>
                      <a:endParaRPr lang="en-GB" sz="1600">
                        <a:solidFill>
                          <a:srgbClr val="00206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600" b="1" u="sng">
                          <a:solidFill>
                            <a:srgbClr val="002060"/>
                          </a:solidFill>
                          <a:latin typeface="+mn-lt"/>
                        </a:rPr>
                        <a:t>Part Two: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600" b="0">
                        <a:solidFill>
                          <a:srgbClr val="00206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7982926"/>
                  </a:ext>
                </a:extLst>
              </a:tr>
              <a:tr h="449349">
                <a:tc>
                  <a:txBody>
                    <a:bodyPr/>
                    <a:lstStyle/>
                    <a:p>
                      <a:pPr algn="l"/>
                      <a:r>
                        <a:rPr lang="en-GB" sz="1600">
                          <a:solidFill>
                            <a:srgbClr val="002060"/>
                          </a:solidFill>
                          <a:latin typeface="+mn-lt"/>
                        </a:rPr>
                        <a:t>18:30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600">
                          <a:solidFill>
                            <a:srgbClr val="002060"/>
                          </a:solidFill>
                          <a:latin typeface="+mn-lt"/>
                        </a:rPr>
                        <a:t>Construction Activities - Look Forward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600">
                          <a:solidFill>
                            <a:srgbClr val="002060"/>
                          </a:solidFill>
                          <a:latin typeface="+mn-lt"/>
                        </a:rPr>
                        <a:t>Liz Cook/ Paul Gillen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9349">
                <a:tc>
                  <a:txBody>
                    <a:bodyPr/>
                    <a:lstStyle/>
                    <a:p>
                      <a:pPr algn="l"/>
                      <a:r>
                        <a:rPr lang="en-GB" sz="1600">
                          <a:solidFill>
                            <a:srgbClr val="002060"/>
                          </a:solidFill>
                          <a:latin typeface="+mn-lt"/>
                        </a:rPr>
                        <a:t>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600">
                          <a:solidFill>
                            <a:srgbClr val="002060"/>
                          </a:solidFill>
                          <a:latin typeface="+mn-lt"/>
                        </a:rPr>
                        <a:t>Residents Questions on Part 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600">
                          <a:solidFill>
                            <a:srgbClr val="002060"/>
                          </a:solidFill>
                          <a:latin typeface="+mn-lt"/>
                        </a:rPr>
                        <a:t>Liz Cook/ Paul Gillen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3991086"/>
                  </a:ext>
                </a:extLst>
              </a:tr>
              <a:tr h="449349">
                <a:tc>
                  <a:txBody>
                    <a:bodyPr/>
                    <a:lstStyle/>
                    <a:p>
                      <a:pPr algn="l"/>
                      <a:r>
                        <a:rPr lang="en-GB" sz="1600">
                          <a:solidFill>
                            <a:srgbClr val="002060"/>
                          </a:solidFill>
                          <a:latin typeface="+mn-lt"/>
                        </a:rPr>
                        <a:t>18:55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600">
                          <a:solidFill>
                            <a:srgbClr val="002060"/>
                          </a:solidFill>
                          <a:latin typeface="+mn-lt"/>
                        </a:rPr>
                        <a:t>Any Other Business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2060"/>
                          </a:solidFill>
                          <a:effectLst/>
                          <a:uLnTx/>
                          <a:uFillTx/>
                          <a:latin typeface="+mn-lt"/>
                          <a:ea typeface="+mn-ea"/>
                          <a:cs typeface="+mn-cs"/>
                        </a:rPr>
                        <a:t>Terece Walters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49349">
                <a:tc>
                  <a:txBody>
                    <a:bodyPr/>
                    <a:lstStyle/>
                    <a:p>
                      <a:pPr algn="l"/>
                      <a:r>
                        <a:rPr lang="en-GB" sz="1600">
                          <a:solidFill>
                            <a:srgbClr val="002060"/>
                          </a:solidFill>
                          <a:latin typeface="+mn-lt"/>
                        </a:rPr>
                        <a:t>19:00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600">
                          <a:solidFill>
                            <a:srgbClr val="002060"/>
                          </a:solidFill>
                          <a:latin typeface="+mn-lt"/>
                        </a:rPr>
                        <a:t>Date of Next Meeting (TBC)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2060"/>
                          </a:solidFill>
                          <a:effectLst/>
                          <a:uLnTx/>
                          <a:uFillTx/>
                          <a:latin typeface="+mn-lt"/>
                          <a:ea typeface="+mn-ea"/>
                          <a:cs typeface="+mn-cs"/>
                        </a:rPr>
                        <a:t>Terece Walters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6697618"/>
                  </a:ext>
                </a:extLst>
              </a:tr>
            </a:tbl>
          </a:graphicData>
        </a:graphic>
      </p:graphicFrame>
      <p:sp>
        <p:nvSpPr>
          <p:cNvPr id="7" name="TextBox 6">
            <a:extLst>
              <a:ext uri="{FF2B5EF4-FFF2-40B4-BE49-F238E27FC236}">
                <a16:creationId xmlns:a16="http://schemas.microsoft.com/office/drawing/2014/main" id="{D71A976D-60C2-886E-5BE8-3D3E62A77E91}"/>
              </a:ext>
            </a:extLst>
          </p:cNvPr>
          <p:cNvSpPr txBox="1"/>
          <p:nvPr/>
        </p:nvSpPr>
        <p:spPr>
          <a:xfrm>
            <a:off x="7935985" y="457092"/>
            <a:ext cx="2222746" cy="369332"/>
          </a:xfrm>
          <a:prstGeom prst="rect">
            <a:avLst/>
          </a:prstGeom>
          <a:noFill/>
        </p:spPr>
        <p:txBody>
          <a:bodyPr wrap="square" rtlCol="0">
            <a:spAutoFit/>
          </a:bodyPr>
          <a:lstStyle/>
          <a:p>
            <a:r>
              <a:rPr lang="en-GB">
                <a:solidFill>
                  <a:srgbClr val="002060"/>
                </a:solidFill>
              </a:rPr>
              <a:t>March 2026</a:t>
            </a:r>
          </a:p>
        </p:txBody>
      </p:sp>
      <p:sp>
        <p:nvSpPr>
          <p:cNvPr id="10" name="Slide Number Placeholder 9">
            <a:extLst>
              <a:ext uri="{FF2B5EF4-FFF2-40B4-BE49-F238E27FC236}">
                <a16:creationId xmlns:a16="http://schemas.microsoft.com/office/drawing/2014/main" id="{2962DD54-03E3-34C3-FF08-EBF255ACB6B6}"/>
              </a:ext>
            </a:extLst>
          </p:cNvPr>
          <p:cNvSpPr>
            <a:spLocks noGrp="1"/>
          </p:cNvSpPr>
          <p:nvPr>
            <p:ph type="sldNum" sz="quarter" idx="12"/>
          </p:nvPr>
        </p:nvSpPr>
        <p:spPr>
          <a:xfrm>
            <a:off x="9047358" y="6450824"/>
            <a:ext cx="2743200" cy="365125"/>
          </a:xfrm>
        </p:spPr>
        <p:txBody>
          <a:bodyPr/>
          <a:lstStyle/>
          <a:p>
            <a:fld id="{1DF6F4EB-BBC4-436B-A7E2-BA37E0747176}" type="slidenum">
              <a:rPr lang="en-GB" smtClean="0"/>
              <a:t>2</a:t>
            </a:fld>
            <a:endParaRPr lang="en-GB"/>
          </a:p>
        </p:txBody>
      </p:sp>
    </p:spTree>
    <p:extLst>
      <p:ext uri="{BB962C8B-B14F-4D97-AF65-F5344CB8AC3E}">
        <p14:creationId xmlns:p14="http://schemas.microsoft.com/office/powerpoint/2010/main" val="2648225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090EE3C-9279-3018-445B-944DCBDF83B8}"/>
              </a:ext>
            </a:extLst>
          </p:cNvPr>
          <p:cNvSpPr>
            <a:spLocks noGrp="1"/>
          </p:cNvSpPr>
          <p:nvPr>
            <p:ph type="subTitle" idx="1"/>
          </p:nvPr>
        </p:nvSpPr>
        <p:spPr>
          <a:xfrm>
            <a:off x="1586917" y="2552700"/>
            <a:ext cx="9018165" cy="1752600"/>
          </a:xfrm>
        </p:spPr>
        <p:txBody>
          <a:bodyPr>
            <a:noAutofit/>
          </a:bodyPr>
          <a:lstStyle/>
          <a:p>
            <a:pPr algn="ctr"/>
            <a:r>
              <a:rPr lang="en-GB" sz="4000" b="1"/>
              <a:t>Any Other Business</a:t>
            </a:r>
          </a:p>
        </p:txBody>
      </p:sp>
    </p:spTree>
    <p:extLst>
      <p:ext uri="{BB962C8B-B14F-4D97-AF65-F5344CB8AC3E}">
        <p14:creationId xmlns:p14="http://schemas.microsoft.com/office/powerpoint/2010/main" val="2559993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090EE3C-9279-3018-445B-944DCBDF83B8}"/>
              </a:ext>
            </a:extLst>
          </p:cNvPr>
          <p:cNvSpPr>
            <a:spLocks noGrp="1"/>
          </p:cNvSpPr>
          <p:nvPr>
            <p:ph type="subTitle" idx="1"/>
          </p:nvPr>
        </p:nvSpPr>
        <p:spPr>
          <a:xfrm>
            <a:off x="1628862" y="1770034"/>
            <a:ext cx="8934275" cy="2221596"/>
          </a:xfrm>
        </p:spPr>
        <p:txBody>
          <a:bodyPr>
            <a:noAutofit/>
          </a:bodyPr>
          <a:lstStyle/>
          <a:p>
            <a:pPr algn="ctr"/>
            <a:r>
              <a:rPr lang="en-GB" sz="6000" b="1"/>
              <a:t>Thank you for coming</a:t>
            </a:r>
          </a:p>
          <a:p>
            <a:pPr algn="ctr"/>
            <a:br>
              <a:rPr lang="en-GB" sz="4000" b="1"/>
            </a:br>
            <a:r>
              <a:rPr lang="en-GB" sz="2400" b="1"/>
              <a:t>Proposed Date of Next Meeting: </a:t>
            </a:r>
            <a:r>
              <a:rPr lang="en-GB" sz="2400" b="1" u="sng"/>
              <a:t>Thursday 4</a:t>
            </a:r>
            <a:r>
              <a:rPr lang="en-GB" sz="2400" b="1" u="sng" baseline="30000"/>
              <a:t>th</a:t>
            </a:r>
            <a:r>
              <a:rPr lang="en-GB" sz="2400" b="1" u="sng"/>
              <a:t> June 2026</a:t>
            </a:r>
            <a:endParaRPr lang="en-GB" b="1" u="sng"/>
          </a:p>
        </p:txBody>
      </p:sp>
    </p:spTree>
    <p:extLst>
      <p:ext uri="{BB962C8B-B14F-4D97-AF65-F5344CB8AC3E}">
        <p14:creationId xmlns:p14="http://schemas.microsoft.com/office/powerpoint/2010/main" val="395747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090EE3C-9279-3018-445B-944DCBDF83B8}"/>
              </a:ext>
            </a:extLst>
          </p:cNvPr>
          <p:cNvSpPr>
            <a:spLocks noGrp="1"/>
          </p:cNvSpPr>
          <p:nvPr>
            <p:ph type="subTitle" idx="1"/>
          </p:nvPr>
        </p:nvSpPr>
        <p:spPr>
          <a:xfrm>
            <a:off x="3086100" y="2552700"/>
            <a:ext cx="6019800" cy="1752600"/>
          </a:xfrm>
        </p:spPr>
        <p:txBody>
          <a:bodyPr vert="horz" lIns="91440" tIns="45720" rIns="91440" bIns="45720" rtlCol="0" anchor="t">
            <a:noAutofit/>
          </a:bodyPr>
          <a:lstStyle/>
          <a:p>
            <a:pPr algn="ctr"/>
            <a:r>
              <a:rPr lang="en-GB" sz="4000" b="1"/>
              <a:t>“You Said, We Did”</a:t>
            </a:r>
          </a:p>
          <a:p>
            <a:pPr algn="ctr"/>
            <a:r>
              <a:rPr lang="en-GB" sz="2400" b="1"/>
              <a:t>Terece Walters</a:t>
            </a:r>
          </a:p>
          <a:p>
            <a:pPr algn="ctr"/>
            <a:r>
              <a:rPr lang="en-GB" sz="2400" b="1">
                <a:ea typeface="Calibri"/>
                <a:cs typeface="Calibri"/>
              </a:rPr>
              <a:t>Hospital Nurse Director </a:t>
            </a:r>
          </a:p>
        </p:txBody>
      </p:sp>
    </p:spTree>
    <p:extLst>
      <p:ext uri="{BB962C8B-B14F-4D97-AF65-F5344CB8AC3E}">
        <p14:creationId xmlns:p14="http://schemas.microsoft.com/office/powerpoint/2010/main" val="1096846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18EAC-667E-56A5-B2AB-30E6896E49B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2C75AC-7C46-BBD5-3969-E15F6CA37DFB}"/>
              </a:ext>
            </a:extLst>
          </p:cNvPr>
          <p:cNvPicPr>
            <a:picLocks noChangeAspect="1"/>
          </p:cNvPicPr>
          <p:nvPr/>
        </p:nvPicPr>
        <p:blipFill>
          <a:blip r:embed="rId2"/>
          <a:stretch>
            <a:fillRect/>
          </a:stretch>
        </p:blipFill>
        <p:spPr>
          <a:xfrm>
            <a:off x="319669" y="352733"/>
            <a:ext cx="9858086" cy="548688"/>
          </a:xfrm>
          <a:prstGeom prst="rect">
            <a:avLst/>
          </a:prstGeom>
        </p:spPr>
      </p:pic>
      <p:pic>
        <p:nvPicPr>
          <p:cNvPr id="5" name="Picture 4">
            <a:extLst>
              <a:ext uri="{FF2B5EF4-FFF2-40B4-BE49-F238E27FC236}">
                <a16:creationId xmlns:a16="http://schemas.microsoft.com/office/drawing/2014/main" id="{49EA4C6C-C142-7B7C-360B-551CB5A8D930}"/>
              </a:ext>
            </a:extLst>
          </p:cNvPr>
          <p:cNvPicPr>
            <a:picLocks noChangeAspect="1"/>
          </p:cNvPicPr>
          <p:nvPr/>
        </p:nvPicPr>
        <p:blipFill>
          <a:blip r:embed="rId3"/>
          <a:stretch>
            <a:fillRect/>
          </a:stretch>
        </p:blipFill>
        <p:spPr>
          <a:xfrm>
            <a:off x="10345185" y="352733"/>
            <a:ext cx="1450974" cy="420660"/>
          </a:xfrm>
          <a:prstGeom prst="rect">
            <a:avLst/>
          </a:prstGeom>
        </p:spPr>
      </p:pic>
      <p:pic>
        <p:nvPicPr>
          <p:cNvPr id="6" name="Picture 5">
            <a:extLst>
              <a:ext uri="{FF2B5EF4-FFF2-40B4-BE49-F238E27FC236}">
                <a16:creationId xmlns:a16="http://schemas.microsoft.com/office/drawing/2014/main" id="{0782BFA1-990A-3743-C1D2-8729B6863C4E}"/>
              </a:ext>
            </a:extLst>
          </p:cNvPr>
          <p:cNvPicPr>
            <a:picLocks noChangeAspect="1"/>
          </p:cNvPicPr>
          <p:nvPr/>
        </p:nvPicPr>
        <p:blipFill>
          <a:blip r:embed="rId4"/>
          <a:stretch>
            <a:fillRect/>
          </a:stretch>
        </p:blipFill>
        <p:spPr>
          <a:xfrm>
            <a:off x="0" y="6559270"/>
            <a:ext cx="7535309" cy="298730"/>
          </a:xfrm>
          <a:prstGeom prst="rect">
            <a:avLst/>
          </a:prstGeom>
        </p:spPr>
      </p:pic>
      <p:sp>
        <p:nvSpPr>
          <p:cNvPr id="2" name="TextBox 1">
            <a:extLst>
              <a:ext uri="{FF2B5EF4-FFF2-40B4-BE49-F238E27FC236}">
                <a16:creationId xmlns:a16="http://schemas.microsoft.com/office/drawing/2014/main" id="{1FC6E790-EA56-930B-D174-D0F57E794802}"/>
              </a:ext>
            </a:extLst>
          </p:cNvPr>
          <p:cNvSpPr txBox="1"/>
          <p:nvPr/>
        </p:nvSpPr>
        <p:spPr>
          <a:xfrm>
            <a:off x="1744244" y="457092"/>
            <a:ext cx="5788404" cy="369332"/>
          </a:xfrm>
          <a:prstGeom prst="rect">
            <a:avLst/>
          </a:prstGeom>
          <a:noFill/>
        </p:spPr>
        <p:txBody>
          <a:bodyPr wrap="square" rtlCol="0">
            <a:spAutoFit/>
          </a:bodyPr>
          <a:lstStyle/>
          <a:p>
            <a:r>
              <a:rPr lang="en-GB">
                <a:solidFill>
                  <a:srgbClr val="002060"/>
                </a:solidFill>
              </a:rPr>
              <a:t>YOU SAID, WE DID</a:t>
            </a:r>
          </a:p>
        </p:txBody>
      </p:sp>
      <p:sp>
        <p:nvSpPr>
          <p:cNvPr id="11" name="TextBox 10">
            <a:extLst>
              <a:ext uri="{FF2B5EF4-FFF2-40B4-BE49-F238E27FC236}">
                <a16:creationId xmlns:a16="http://schemas.microsoft.com/office/drawing/2014/main" id="{CBD9CF5E-A54E-3E75-92EC-11B0CD9BD4D6}"/>
              </a:ext>
            </a:extLst>
          </p:cNvPr>
          <p:cNvSpPr txBox="1"/>
          <p:nvPr/>
        </p:nvSpPr>
        <p:spPr>
          <a:xfrm>
            <a:off x="7935985" y="457092"/>
            <a:ext cx="2222746" cy="369332"/>
          </a:xfrm>
          <a:prstGeom prst="rect">
            <a:avLst/>
          </a:prstGeom>
          <a:noFill/>
        </p:spPr>
        <p:txBody>
          <a:bodyPr wrap="square" rtlCol="0">
            <a:spAutoFit/>
          </a:bodyPr>
          <a:lstStyle/>
          <a:p>
            <a:r>
              <a:rPr lang="en-GB">
                <a:solidFill>
                  <a:srgbClr val="002060"/>
                </a:solidFill>
              </a:rPr>
              <a:t>March 2026</a:t>
            </a:r>
          </a:p>
        </p:txBody>
      </p:sp>
      <p:sp>
        <p:nvSpPr>
          <p:cNvPr id="13" name="Slide Number Placeholder 12">
            <a:extLst>
              <a:ext uri="{FF2B5EF4-FFF2-40B4-BE49-F238E27FC236}">
                <a16:creationId xmlns:a16="http://schemas.microsoft.com/office/drawing/2014/main" id="{9CAEBADD-FCB0-57EE-1792-A984FCC3BA13}"/>
              </a:ext>
            </a:extLst>
          </p:cNvPr>
          <p:cNvSpPr>
            <a:spLocks noGrp="1"/>
          </p:cNvSpPr>
          <p:nvPr>
            <p:ph type="sldNum" sz="quarter" idx="12"/>
          </p:nvPr>
        </p:nvSpPr>
        <p:spPr>
          <a:xfrm>
            <a:off x="9052959" y="6450824"/>
            <a:ext cx="2743200" cy="365125"/>
          </a:xfrm>
        </p:spPr>
        <p:txBody>
          <a:bodyPr/>
          <a:lstStyle/>
          <a:p>
            <a:fld id="{1DF6F4EB-BBC4-436B-A7E2-BA37E0747176}" type="slidenum">
              <a:rPr lang="en-GB" smtClean="0"/>
              <a:t>4</a:t>
            </a:fld>
            <a:endParaRPr lang="en-GB"/>
          </a:p>
        </p:txBody>
      </p:sp>
      <p:sp>
        <p:nvSpPr>
          <p:cNvPr id="12" name="TextBox 11">
            <a:extLst>
              <a:ext uri="{FF2B5EF4-FFF2-40B4-BE49-F238E27FC236}">
                <a16:creationId xmlns:a16="http://schemas.microsoft.com/office/drawing/2014/main" id="{F608EA9B-B956-881E-0A0D-2A3D04075121}"/>
              </a:ext>
            </a:extLst>
          </p:cNvPr>
          <p:cNvSpPr txBox="1"/>
          <p:nvPr/>
        </p:nvSpPr>
        <p:spPr>
          <a:xfrm>
            <a:off x="319669" y="442411"/>
            <a:ext cx="1424575" cy="369332"/>
          </a:xfrm>
          <a:prstGeom prst="rect">
            <a:avLst/>
          </a:prstGeom>
          <a:noFill/>
        </p:spPr>
        <p:txBody>
          <a:bodyPr wrap="square" rtlCol="0">
            <a:spAutoFit/>
          </a:bodyPr>
          <a:lstStyle/>
          <a:p>
            <a:pPr algn="ctr"/>
            <a:r>
              <a:rPr lang="en-GB"/>
              <a:t>Operational</a:t>
            </a:r>
          </a:p>
        </p:txBody>
      </p:sp>
      <p:sp>
        <p:nvSpPr>
          <p:cNvPr id="17" name="Content Placeholder 2">
            <a:extLst>
              <a:ext uri="{FF2B5EF4-FFF2-40B4-BE49-F238E27FC236}">
                <a16:creationId xmlns:a16="http://schemas.microsoft.com/office/drawing/2014/main" id="{013720FE-63DE-4837-A0A2-08797F62872B}"/>
              </a:ext>
            </a:extLst>
          </p:cNvPr>
          <p:cNvSpPr txBox="1">
            <a:spLocks/>
          </p:cNvSpPr>
          <p:nvPr/>
        </p:nvSpPr>
        <p:spPr>
          <a:xfrm>
            <a:off x="319669" y="1005780"/>
            <a:ext cx="7616316" cy="530265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2000" i="1">
              <a:solidFill>
                <a:srgbClr val="002060"/>
              </a:solidFill>
              <a:cs typeface="Calibri" panose="020F0502020204030204"/>
            </a:endParaRPr>
          </a:p>
          <a:p>
            <a:pPr algn="l"/>
            <a:r>
              <a:rPr lang="en-GB" sz="2000" b="1" i="1">
                <a:solidFill>
                  <a:srgbClr val="002060"/>
                </a:solidFill>
                <a:cs typeface="Calibri" panose="020F0502020204030204"/>
              </a:rPr>
              <a:t>North Service Road – Proposed Signage Improvements</a:t>
            </a:r>
          </a:p>
          <a:p>
            <a:pPr algn="l"/>
            <a:r>
              <a:rPr lang="en-GB" sz="2000" i="1">
                <a:solidFill>
                  <a:srgbClr val="002060"/>
                </a:solidFill>
                <a:cs typeface="Calibri" panose="020F0502020204030204"/>
              </a:rPr>
              <a:t>To support clearer site navigation and reduce inappropriate vehicle access, new signage is requested for installation along the North Service Road. The aim is to make it immediately clear to drivers that the route is not intended for through‑traffic and should not be used as a drop‑off point.</a:t>
            </a:r>
          </a:p>
          <a:p>
            <a:pPr algn="l"/>
            <a:r>
              <a:rPr lang="en-GB" sz="2000" i="1">
                <a:solidFill>
                  <a:srgbClr val="002060"/>
                </a:solidFill>
                <a:cs typeface="Calibri" panose="020F0502020204030204"/>
              </a:rPr>
              <a:t>Requested signage wording:</a:t>
            </a:r>
          </a:p>
          <a:p>
            <a:pPr algn="l"/>
            <a:r>
              <a:rPr lang="en-GB" sz="2000" i="1">
                <a:solidFill>
                  <a:srgbClr val="002060"/>
                </a:solidFill>
                <a:cs typeface="Calibri" panose="020F0502020204030204"/>
              </a:rPr>
              <a:t>• “Not a through road”</a:t>
            </a:r>
          </a:p>
          <a:p>
            <a:pPr algn="l"/>
            <a:r>
              <a:rPr lang="en-GB" sz="2000" i="1">
                <a:solidFill>
                  <a:srgbClr val="002060"/>
                </a:solidFill>
                <a:cs typeface="Calibri" panose="020F0502020204030204"/>
              </a:rPr>
              <a:t>• “No drop‑off”</a:t>
            </a:r>
          </a:p>
          <a:p>
            <a:pPr algn="l"/>
            <a:r>
              <a:rPr lang="en-GB" sz="2000" i="1">
                <a:solidFill>
                  <a:srgbClr val="002060"/>
                </a:solidFill>
                <a:cs typeface="Calibri" panose="020F0502020204030204"/>
              </a:rPr>
              <a:t>Next step:</a:t>
            </a:r>
          </a:p>
          <a:p>
            <a:pPr algn="l"/>
            <a:r>
              <a:rPr lang="en-GB" sz="2000" i="1">
                <a:solidFill>
                  <a:srgbClr val="002060"/>
                </a:solidFill>
                <a:cs typeface="Calibri" panose="020F0502020204030204"/>
              </a:rPr>
              <a:t>Terece to arrange installation of the signage in the identified locations</a:t>
            </a:r>
            <a:endParaRPr lang="en-GB" sz="2000" i="1">
              <a:solidFill>
                <a:srgbClr val="002060"/>
              </a:solidFill>
              <a:highlight>
                <a:srgbClr val="FFFF00"/>
              </a:highlight>
              <a:cs typeface="Calibri" panose="020F0502020204030204"/>
            </a:endParaRPr>
          </a:p>
          <a:p>
            <a:pPr algn="l"/>
            <a:endParaRPr lang="en-GB" sz="2000" i="1">
              <a:solidFill>
                <a:srgbClr val="002060"/>
              </a:solidFill>
              <a:highlight>
                <a:srgbClr val="FFFF00"/>
              </a:highlight>
              <a:cs typeface="Calibri" panose="020F0502020204030204"/>
            </a:endParaRPr>
          </a:p>
        </p:txBody>
      </p:sp>
      <p:pic>
        <p:nvPicPr>
          <p:cNvPr id="9" name="Picture 8">
            <a:extLst>
              <a:ext uri="{FF2B5EF4-FFF2-40B4-BE49-F238E27FC236}">
                <a16:creationId xmlns:a16="http://schemas.microsoft.com/office/drawing/2014/main" id="{61DD99F3-6B81-A56D-7308-9FD68A7786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7816" y="1180262"/>
            <a:ext cx="2495898" cy="2098647"/>
          </a:xfrm>
          <a:prstGeom prst="rect">
            <a:avLst/>
          </a:prstGeom>
        </p:spPr>
      </p:pic>
      <p:pic>
        <p:nvPicPr>
          <p:cNvPr id="14" name="Picture 13">
            <a:extLst>
              <a:ext uri="{FF2B5EF4-FFF2-40B4-BE49-F238E27FC236}">
                <a16:creationId xmlns:a16="http://schemas.microsoft.com/office/drawing/2014/main" id="{52A3056E-6740-BFC5-BB68-D4C540DE99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413" y="3685778"/>
            <a:ext cx="2524477" cy="2098647"/>
          </a:xfrm>
          <a:prstGeom prst="rect">
            <a:avLst/>
          </a:prstGeom>
        </p:spPr>
      </p:pic>
    </p:spTree>
    <p:extLst>
      <p:ext uri="{BB962C8B-B14F-4D97-AF65-F5344CB8AC3E}">
        <p14:creationId xmlns:p14="http://schemas.microsoft.com/office/powerpoint/2010/main" val="1639894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5E274-450E-9235-AE4A-15F068A3AEC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CED81EF-7C15-4DF8-AAE7-8109F27E9BE8}"/>
              </a:ext>
            </a:extLst>
          </p:cNvPr>
          <p:cNvPicPr>
            <a:picLocks noChangeAspect="1"/>
          </p:cNvPicPr>
          <p:nvPr/>
        </p:nvPicPr>
        <p:blipFill>
          <a:blip r:embed="rId2"/>
          <a:stretch>
            <a:fillRect/>
          </a:stretch>
        </p:blipFill>
        <p:spPr>
          <a:xfrm>
            <a:off x="319669" y="352733"/>
            <a:ext cx="9858086" cy="548688"/>
          </a:xfrm>
          <a:prstGeom prst="rect">
            <a:avLst/>
          </a:prstGeom>
        </p:spPr>
      </p:pic>
      <p:pic>
        <p:nvPicPr>
          <p:cNvPr id="5" name="Picture 4">
            <a:extLst>
              <a:ext uri="{FF2B5EF4-FFF2-40B4-BE49-F238E27FC236}">
                <a16:creationId xmlns:a16="http://schemas.microsoft.com/office/drawing/2014/main" id="{CB27CE25-9072-3B15-C647-E463E849AD1F}"/>
              </a:ext>
            </a:extLst>
          </p:cNvPr>
          <p:cNvPicPr>
            <a:picLocks noChangeAspect="1"/>
          </p:cNvPicPr>
          <p:nvPr/>
        </p:nvPicPr>
        <p:blipFill>
          <a:blip r:embed="rId3"/>
          <a:stretch>
            <a:fillRect/>
          </a:stretch>
        </p:blipFill>
        <p:spPr>
          <a:xfrm>
            <a:off x="10345185" y="352733"/>
            <a:ext cx="1450974" cy="420660"/>
          </a:xfrm>
          <a:prstGeom prst="rect">
            <a:avLst/>
          </a:prstGeom>
        </p:spPr>
      </p:pic>
      <p:pic>
        <p:nvPicPr>
          <p:cNvPr id="6" name="Picture 5">
            <a:extLst>
              <a:ext uri="{FF2B5EF4-FFF2-40B4-BE49-F238E27FC236}">
                <a16:creationId xmlns:a16="http://schemas.microsoft.com/office/drawing/2014/main" id="{9C7C6C9F-82BF-386B-0BA0-511B171CA819}"/>
              </a:ext>
            </a:extLst>
          </p:cNvPr>
          <p:cNvPicPr>
            <a:picLocks noChangeAspect="1"/>
          </p:cNvPicPr>
          <p:nvPr/>
        </p:nvPicPr>
        <p:blipFill>
          <a:blip r:embed="rId4"/>
          <a:stretch>
            <a:fillRect/>
          </a:stretch>
        </p:blipFill>
        <p:spPr>
          <a:xfrm>
            <a:off x="0" y="6559270"/>
            <a:ext cx="7535309" cy="298730"/>
          </a:xfrm>
          <a:prstGeom prst="rect">
            <a:avLst/>
          </a:prstGeom>
        </p:spPr>
      </p:pic>
      <p:sp>
        <p:nvSpPr>
          <p:cNvPr id="2" name="TextBox 1">
            <a:extLst>
              <a:ext uri="{FF2B5EF4-FFF2-40B4-BE49-F238E27FC236}">
                <a16:creationId xmlns:a16="http://schemas.microsoft.com/office/drawing/2014/main" id="{0D17B56A-CCA4-5A72-92B0-8CDE8AC77B29}"/>
              </a:ext>
            </a:extLst>
          </p:cNvPr>
          <p:cNvSpPr txBox="1"/>
          <p:nvPr/>
        </p:nvSpPr>
        <p:spPr>
          <a:xfrm>
            <a:off x="1744244" y="457092"/>
            <a:ext cx="5788404" cy="369332"/>
          </a:xfrm>
          <a:prstGeom prst="rect">
            <a:avLst/>
          </a:prstGeom>
          <a:noFill/>
        </p:spPr>
        <p:txBody>
          <a:bodyPr wrap="square" rtlCol="0">
            <a:spAutoFit/>
          </a:bodyPr>
          <a:lstStyle/>
          <a:p>
            <a:r>
              <a:rPr lang="en-GB">
                <a:solidFill>
                  <a:srgbClr val="002060"/>
                </a:solidFill>
              </a:rPr>
              <a:t>YOU SAID, WE DID</a:t>
            </a:r>
          </a:p>
        </p:txBody>
      </p:sp>
      <p:sp>
        <p:nvSpPr>
          <p:cNvPr id="11" name="TextBox 10">
            <a:extLst>
              <a:ext uri="{FF2B5EF4-FFF2-40B4-BE49-F238E27FC236}">
                <a16:creationId xmlns:a16="http://schemas.microsoft.com/office/drawing/2014/main" id="{E71CA24E-BD1D-9CFC-BC40-4973AC69D42B}"/>
              </a:ext>
            </a:extLst>
          </p:cNvPr>
          <p:cNvSpPr txBox="1"/>
          <p:nvPr/>
        </p:nvSpPr>
        <p:spPr>
          <a:xfrm>
            <a:off x="7935985" y="457092"/>
            <a:ext cx="2222746" cy="369332"/>
          </a:xfrm>
          <a:prstGeom prst="rect">
            <a:avLst/>
          </a:prstGeom>
          <a:noFill/>
        </p:spPr>
        <p:txBody>
          <a:bodyPr wrap="square" rtlCol="0">
            <a:spAutoFit/>
          </a:bodyPr>
          <a:lstStyle/>
          <a:p>
            <a:r>
              <a:rPr lang="en-GB">
                <a:solidFill>
                  <a:srgbClr val="002060"/>
                </a:solidFill>
              </a:rPr>
              <a:t>March 2026</a:t>
            </a:r>
          </a:p>
        </p:txBody>
      </p:sp>
      <p:sp>
        <p:nvSpPr>
          <p:cNvPr id="13" name="Slide Number Placeholder 12">
            <a:extLst>
              <a:ext uri="{FF2B5EF4-FFF2-40B4-BE49-F238E27FC236}">
                <a16:creationId xmlns:a16="http://schemas.microsoft.com/office/drawing/2014/main" id="{1D8413C5-A6A2-8D74-F55D-3D3356E211FA}"/>
              </a:ext>
            </a:extLst>
          </p:cNvPr>
          <p:cNvSpPr>
            <a:spLocks noGrp="1"/>
          </p:cNvSpPr>
          <p:nvPr>
            <p:ph type="sldNum" sz="quarter" idx="12"/>
          </p:nvPr>
        </p:nvSpPr>
        <p:spPr>
          <a:xfrm>
            <a:off x="9052959" y="6450824"/>
            <a:ext cx="2743200" cy="365125"/>
          </a:xfrm>
        </p:spPr>
        <p:txBody>
          <a:bodyPr/>
          <a:lstStyle/>
          <a:p>
            <a:fld id="{1DF6F4EB-BBC4-436B-A7E2-BA37E0747176}" type="slidenum">
              <a:rPr lang="en-GB" smtClean="0"/>
              <a:t>5</a:t>
            </a:fld>
            <a:endParaRPr lang="en-GB"/>
          </a:p>
        </p:txBody>
      </p:sp>
      <p:sp>
        <p:nvSpPr>
          <p:cNvPr id="12" name="TextBox 11">
            <a:extLst>
              <a:ext uri="{FF2B5EF4-FFF2-40B4-BE49-F238E27FC236}">
                <a16:creationId xmlns:a16="http://schemas.microsoft.com/office/drawing/2014/main" id="{9A8A0AE0-B742-2659-A313-D42320DEC549}"/>
              </a:ext>
            </a:extLst>
          </p:cNvPr>
          <p:cNvSpPr txBox="1"/>
          <p:nvPr/>
        </p:nvSpPr>
        <p:spPr>
          <a:xfrm>
            <a:off x="319669" y="442411"/>
            <a:ext cx="1424575" cy="369332"/>
          </a:xfrm>
          <a:prstGeom prst="rect">
            <a:avLst/>
          </a:prstGeom>
          <a:noFill/>
        </p:spPr>
        <p:txBody>
          <a:bodyPr wrap="square" rtlCol="0">
            <a:spAutoFit/>
          </a:bodyPr>
          <a:lstStyle/>
          <a:p>
            <a:pPr algn="ctr"/>
            <a:r>
              <a:rPr lang="en-GB">
                <a:solidFill>
                  <a:srgbClr val="002060"/>
                </a:solidFill>
              </a:rPr>
              <a:t>Operational</a:t>
            </a:r>
          </a:p>
        </p:txBody>
      </p:sp>
      <p:sp>
        <p:nvSpPr>
          <p:cNvPr id="3" name="Title 1">
            <a:extLst>
              <a:ext uri="{FF2B5EF4-FFF2-40B4-BE49-F238E27FC236}">
                <a16:creationId xmlns:a16="http://schemas.microsoft.com/office/drawing/2014/main" id="{06421028-486C-5177-36C6-580B15EC7C8A}"/>
              </a:ext>
            </a:extLst>
          </p:cNvPr>
          <p:cNvSpPr txBox="1">
            <a:spLocks/>
          </p:cNvSpPr>
          <p:nvPr/>
        </p:nvSpPr>
        <p:spPr>
          <a:xfrm>
            <a:off x="319669" y="1191708"/>
            <a:ext cx="6396630" cy="1058446"/>
          </a:xfrm>
          <a:prstGeom prst="rect">
            <a:avLst/>
          </a:prstGeom>
        </p:spPr>
        <p:txBody>
          <a:bodyPr vert="horz" lIns="91440" tIns="45720" rIns="91440" bIns="45720" rtlCol="0" anchor="t" anchorCtr="0">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a:solidFill>
                  <a:srgbClr val="002060"/>
                </a:solidFill>
                <a:cs typeface="Calibri Light"/>
              </a:rPr>
              <a:t>“Bidford and other delivery lorries are reversing into the South Service Road and idling on Upper Abbey road, before 06:30am”</a:t>
            </a:r>
          </a:p>
        </p:txBody>
      </p:sp>
      <p:sp>
        <p:nvSpPr>
          <p:cNvPr id="7" name="Content Placeholder 2">
            <a:extLst>
              <a:ext uri="{FF2B5EF4-FFF2-40B4-BE49-F238E27FC236}">
                <a16:creationId xmlns:a16="http://schemas.microsoft.com/office/drawing/2014/main" id="{909D1E90-6089-5592-8DB5-32D73221BD69}"/>
              </a:ext>
            </a:extLst>
          </p:cNvPr>
          <p:cNvSpPr txBox="1">
            <a:spLocks/>
          </p:cNvSpPr>
          <p:nvPr/>
        </p:nvSpPr>
        <p:spPr>
          <a:xfrm>
            <a:off x="235974" y="2540440"/>
            <a:ext cx="5918345" cy="286730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i="1">
                <a:solidFill>
                  <a:srgbClr val="002060"/>
                </a:solidFill>
                <a:ea typeface="Calibri"/>
                <a:cs typeface="Calibri" panose="020F0502020204030204"/>
              </a:rPr>
              <a:t>The gate on the Upper Abbey side is operational signage is in place, and no deliveries are accepted via Abbey Road. The gate is installed on Bristol Gate just finishing the IT connection prior to it being made operational</a:t>
            </a:r>
          </a:p>
        </p:txBody>
      </p:sp>
      <p:pic>
        <p:nvPicPr>
          <p:cNvPr id="10" name="Picture 9" descr="A truck parked in a parking lot&#10;&#10;AI-generated content may be incorrect.">
            <a:extLst>
              <a:ext uri="{FF2B5EF4-FFF2-40B4-BE49-F238E27FC236}">
                <a16:creationId xmlns:a16="http://schemas.microsoft.com/office/drawing/2014/main" id="{78026BB6-39BF-46EE-E985-A2849A39CF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560538" y="1546684"/>
            <a:ext cx="3697853" cy="2773390"/>
          </a:xfrm>
          <a:prstGeom prst="rect">
            <a:avLst/>
          </a:prstGeom>
        </p:spPr>
      </p:pic>
      <p:pic>
        <p:nvPicPr>
          <p:cNvPr id="15" name="Picture 14" descr="A truck on the road&#10;&#10;AI-generated content may be incorrect.">
            <a:extLst>
              <a:ext uri="{FF2B5EF4-FFF2-40B4-BE49-F238E27FC236}">
                <a16:creationId xmlns:a16="http://schemas.microsoft.com/office/drawing/2014/main" id="{3DDD086F-CF2A-4FAB-5AA4-A2289A69ED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715355" y="3129069"/>
            <a:ext cx="3697852" cy="2773389"/>
          </a:xfrm>
          <a:prstGeom prst="rect">
            <a:avLst/>
          </a:prstGeom>
        </p:spPr>
      </p:pic>
    </p:spTree>
    <p:extLst>
      <p:ext uri="{BB962C8B-B14F-4D97-AF65-F5344CB8AC3E}">
        <p14:creationId xmlns:p14="http://schemas.microsoft.com/office/powerpoint/2010/main" val="552330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C8021-03B8-3511-26F1-2D041BC4D97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3E66F90-5543-A14B-5065-3FA453F778E7}"/>
              </a:ext>
            </a:extLst>
          </p:cNvPr>
          <p:cNvPicPr>
            <a:picLocks noChangeAspect="1"/>
          </p:cNvPicPr>
          <p:nvPr/>
        </p:nvPicPr>
        <p:blipFill>
          <a:blip r:embed="rId2"/>
          <a:stretch>
            <a:fillRect/>
          </a:stretch>
        </p:blipFill>
        <p:spPr>
          <a:xfrm>
            <a:off x="319669" y="352733"/>
            <a:ext cx="9858086" cy="548688"/>
          </a:xfrm>
          <a:prstGeom prst="rect">
            <a:avLst/>
          </a:prstGeom>
        </p:spPr>
      </p:pic>
      <p:pic>
        <p:nvPicPr>
          <p:cNvPr id="5" name="Picture 4">
            <a:extLst>
              <a:ext uri="{FF2B5EF4-FFF2-40B4-BE49-F238E27FC236}">
                <a16:creationId xmlns:a16="http://schemas.microsoft.com/office/drawing/2014/main" id="{34F68F94-5A24-0699-DB06-70DD512D2F78}"/>
              </a:ext>
            </a:extLst>
          </p:cNvPr>
          <p:cNvPicPr>
            <a:picLocks noChangeAspect="1"/>
          </p:cNvPicPr>
          <p:nvPr/>
        </p:nvPicPr>
        <p:blipFill>
          <a:blip r:embed="rId3"/>
          <a:stretch>
            <a:fillRect/>
          </a:stretch>
        </p:blipFill>
        <p:spPr>
          <a:xfrm>
            <a:off x="10345185" y="352733"/>
            <a:ext cx="1450974" cy="420660"/>
          </a:xfrm>
          <a:prstGeom prst="rect">
            <a:avLst/>
          </a:prstGeom>
        </p:spPr>
      </p:pic>
      <p:pic>
        <p:nvPicPr>
          <p:cNvPr id="6" name="Picture 5">
            <a:extLst>
              <a:ext uri="{FF2B5EF4-FFF2-40B4-BE49-F238E27FC236}">
                <a16:creationId xmlns:a16="http://schemas.microsoft.com/office/drawing/2014/main" id="{C194C0AA-D7B4-B63A-E513-05C8CCB9A8E6}"/>
              </a:ext>
            </a:extLst>
          </p:cNvPr>
          <p:cNvPicPr>
            <a:picLocks noChangeAspect="1"/>
          </p:cNvPicPr>
          <p:nvPr/>
        </p:nvPicPr>
        <p:blipFill>
          <a:blip r:embed="rId4"/>
          <a:stretch>
            <a:fillRect/>
          </a:stretch>
        </p:blipFill>
        <p:spPr>
          <a:xfrm>
            <a:off x="0" y="6559270"/>
            <a:ext cx="7535309" cy="298730"/>
          </a:xfrm>
          <a:prstGeom prst="rect">
            <a:avLst/>
          </a:prstGeom>
        </p:spPr>
      </p:pic>
      <p:sp>
        <p:nvSpPr>
          <p:cNvPr id="2" name="TextBox 1">
            <a:extLst>
              <a:ext uri="{FF2B5EF4-FFF2-40B4-BE49-F238E27FC236}">
                <a16:creationId xmlns:a16="http://schemas.microsoft.com/office/drawing/2014/main" id="{DACF0CD8-351E-7F5B-2C9D-997198330015}"/>
              </a:ext>
            </a:extLst>
          </p:cNvPr>
          <p:cNvSpPr txBox="1"/>
          <p:nvPr/>
        </p:nvSpPr>
        <p:spPr>
          <a:xfrm>
            <a:off x="1744244" y="457092"/>
            <a:ext cx="5788404" cy="369332"/>
          </a:xfrm>
          <a:prstGeom prst="rect">
            <a:avLst/>
          </a:prstGeom>
          <a:noFill/>
        </p:spPr>
        <p:txBody>
          <a:bodyPr wrap="square" rtlCol="0">
            <a:spAutoFit/>
          </a:bodyPr>
          <a:lstStyle/>
          <a:p>
            <a:r>
              <a:rPr lang="en-GB">
                <a:solidFill>
                  <a:srgbClr val="002060"/>
                </a:solidFill>
              </a:rPr>
              <a:t>YOU SAID, WE DID</a:t>
            </a:r>
          </a:p>
        </p:txBody>
      </p:sp>
      <p:sp>
        <p:nvSpPr>
          <p:cNvPr id="11" name="TextBox 10">
            <a:extLst>
              <a:ext uri="{FF2B5EF4-FFF2-40B4-BE49-F238E27FC236}">
                <a16:creationId xmlns:a16="http://schemas.microsoft.com/office/drawing/2014/main" id="{405DF420-D32F-9F71-67FB-37808ED7CB83}"/>
              </a:ext>
            </a:extLst>
          </p:cNvPr>
          <p:cNvSpPr txBox="1"/>
          <p:nvPr/>
        </p:nvSpPr>
        <p:spPr>
          <a:xfrm>
            <a:off x="7935985" y="457092"/>
            <a:ext cx="2222746" cy="369332"/>
          </a:xfrm>
          <a:prstGeom prst="rect">
            <a:avLst/>
          </a:prstGeom>
          <a:noFill/>
        </p:spPr>
        <p:txBody>
          <a:bodyPr wrap="square" rtlCol="0">
            <a:spAutoFit/>
          </a:bodyPr>
          <a:lstStyle/>
          <a:p>
            <a:r>
              <a:rPr lang="en-GB">
                <a:solidFill>
                  <a:srgbClr val="002060"/>
                </a:solidFill>
              </a:rPr>
              <a:t>March 2026</a:t>
            </a:r>
          </a:p>
        </p:txBody>
      </p:sp>
      <p:sp>
        <p:nvSpPr>
          <p:cNvPr id="13" name="Slide Number Placeholder 12">
            <a:extLst>
              <a:ext uri="{FF2B5EF4-FFF2-40B4-BE49-F238E27FC236}">
                <a16:creationId xmlns:a16="http://schemas.microsoft.com/office/drawing/2014/main" id="{E94ED076-C8B4-0151-E3D7-E6B8E4F927A9}"/>
              </a:ext>
            </a:extLst>
          </p:cNvPr>
          <p:cNvSpPr>
            <a:spLocks noGrp="1"/>
          </p:cNvSpPr>
          <p:nvPr>
            <p:ph type="sldNum" sz="quarter" idx="12"/>
          </p:nvPr>
        </p:nvSpPr>
        <p:spPr>
          <a:xfrm>
            <a:off x="9052959" y="6450824"/>
            <a:ext cx="2743200" cy="365125"/>
          </a:xfrm>
        </p:spPr>
        <p:txBody>
          <a:bodyPr/>
          <a:lstStyle/>
          <a:p>
            <a:fld id="{1DF6F4EB-BBC4-436B-A7E2-BA37E0747176}" type="slidenum">
              <a:rPr lang="en-GB" smtClean="0"/>
              <a:t>6</a:t>
            </a:fld>
            <a:endParaRPr lang="en-GB"/>
          </a:p>
        </p:txBody>
      </p:sp>
      <p:sp>
        <p:nvSpPr>
          <p:cNvPr id="12" name="TextBox 11">
            <a:extLst>
              <a:ext uri="{FF2B5EF4-FFF2-40B4-BE49-F238E27FC236}">
                <a16:creationId xmlns:a16="http://schemas.microsoft.com/office/drawing/2014/main" id="{6AF3C5F3-E310-5317-2FE4-D3FB403827B2}"/>
              </a:ext>
            </a:extLst>
          </p:cNvPr>
          <p:cNvSpPr txBox="1"/>
          <p:nvPr/>
        </p:nvSpPr>
        <p:spPr>
          <a:xfrm>
            <a:off x="319669" y="442411"/>
            <a:ext cx="1424575" cy="369332"/>
          </a:xfrm>
          <a:prstGeom prst="rect">
            <a:avLst/>
          </a:prstGeom>
          <a:noFill/>
        </p:spPr>
        <p:txBody>
          <a:bodyPr wrap="square" rtlCol="0">
            <a:spAutoFit/>
          </a:bodyPr>
          <a:lstStyle/>
          <a:p>
            <a:pPr algn="ctr"/>
            <a:r>
              <a:rPr lang="en-GB">
                <a:solidFill>
                  <a:srgbClr val="002060"/>
                </a:solidFill>
              </a:rPr>
              <a:t>Operational</a:t>
            </a:r>
          </a:p>
        </p:txBody>
      </p:sp>
      <p:sp>
        <p:nvSpPr>
          <p:cNvPr id="3" name="Title 1">
            <a:extLst>
              <a:ext uri="{FF2B5EF4-FFF2-40B4-BE49-F238E27FC236}">
                <a16:creationId xmlns:a16="http://schemas.microsoft.com/office/drawing/2014/main" id="{CDCA9C87-74F2-108A-4008-636C558F530A}"/>
              </a:ext>
            </a:extLst>
          </p:cNvPr>
          <p:cNvSpPr txBox="1">
            <a:spLocks/>
          </p:cNvSpPr>
          <p:nvPr/>
        </p:nvSpPr>
        <p:spPr>
          <a:xfrm>
            <a:off x="469984" y="1194696"/>
            <a:ext cx="6396630" cy="105844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a:solidFill>
                  <a:srgbClr val="002060"/>
                </a:solidFill>
                <a:cs typeface="Calibri Light"/>
              </a:rPr>
              <a:t>“A bollard at the end of the North Service Road is broken or missing.”</a:t>
            </a:r>
          </a:p>
        </p:txBody>
      </p:sp>
      <p:sp>
        <p:nvSpPr>
          <p:cNvPr id="14" name="TextBox 13">
            <a:extLst>
              <a:ext uri="{FF2B5EF4-FFF2-40B4-BE49-F238E27FC236}">
                <a16:creationId xmlns:a16="http://schemas.microsoft.com/office/drawing/2014/main" id="{8D913527-CFEA-39EB-DEED-377D33D5E4B6}"/>
              </a:ext>
            </a:extLst>
          </p:cNvPr>
          <p:cNvSpPr txBox="1"/>
          <p:nvPr/>
        </p:nvSpPr>
        <p:spPr>
          <a:xfrm>
            <a:off x="469984" y="2250154"/>
            <a:ext cx="6096000" cy="2031325"/>
          </a:xfrm>
          <a:prstGeom prst="rect">
            <a:avLst/>
          </a:prstGeom>
          <a:noFill/>
        </p:spPr>
        <p:txBody>
          <a:bodyPr wrap="square" lIns="91440" tIns="45720" rIns="91440" bIns="45720" anchor="t">
            <a:spAutoFit/>
          </a:bodyPr>
          <a:lstStyle/>
          <a:p>
            <a:r>
              <a:rPr lang="en-GB">
                <a:solidFill>
                  <a:srgbClr val="002060"/>
                </a:solidFill>
              </a:rPr>
              <a:t>The contractor will be brought back to address this issue as part of upcoming road maintenance.</a:t>
            </a:r>
          </a:p>
          <a:p>
            <a:r>
              <a:rPr lang="en-GB">
                <a:solidFill>
                  <a:srgbClr val="002060"/>
                </a:solidFill>
              </a:rPr>
              <a:t>The road surface near the drains are starting to dip again (previously raised as a concern), these have been inspected and costs obtained looking to undertake work in April.</a:t>
            </a:r>
            <a:endParaRPr lang="en-GB">
              <a:solidFill>
                <a:srgbClr val="002060"/>
              </a:solidFill>
              <a:ea typeface="Calibri"/>
              <a:cs typeface="Calibri"/>
            </a:endParaRPr>
          </a:p>
          <a:p>
            <a:endParaRPr lang="en-GB">
              <a:solidFill>
                <a:srgbClr val="002060"/>
              </a:solidFill>
              <a:ea typeface="Calibri"/>
              <a:cs typeface="Calibri"/>
            </a:endParaRPr>
          </a:p>
          <a:p>
            <a:r>
              <a:rPr lang="en-GB">
                <a:solidFill>
                  <a:srgbClr val="002060"/>
                </a:solidFill>
                <a:ea typeface="Calibri"/>
                <a:cs typeface="Calibri"/>
              </a:rPr>
              <a:t>Bollard has been repaired </a:t>
            </a:r>
          </a:p>
        </p:txBody>
      </p:sp>
      <p:pic>
        <p:nvPicPr>
          <p:cNvPr id="10" name="Picture 9" descr="A street with traffic cones and a brick road&#10;&#10;AI-generated content may be incorrect.">
            <a:extLst>
              <a:ext uri="{FF2B5EF4-FFF2-40B4-BE49-F238E27FC236}">
                <a16:creationId xmlns:a16="http://schemas.microsoft.com/office/drawing/2014/main" id="{2DF7FB70-8048-A5B5-DC5D-CBE1E7E57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7264" y="1191708"/>
            <a:ext cx="3791844" cy="5055792"/>
          </a:xfrm>
          <a:prstGeom prst="rect">
            <a:avLst/>
          </a:prstGeom>
        </p:spPr>
      </p:pic>
    </p:spTree>
    <p:extLst>
      <p:ext uri="{BB962C8B-B14F-4D97-AF65-F5344CB8AC3E}">
        <p14:creationId xmlns:p14="http://schemas.microsoft.com/office/powerpoint/2010/main" val="2859086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3D0F5-1BF9-8144-EE04-6B7203855FA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7222791-43CC-4CC9-B764-5C9026D41D78}"/>
              </a:ext>
            </a:extLst>
          </p:cNvPr>
          <p:cNvPicPr>
            <a:picLocks noChangeAspect="1"/>
          </p:cNvPicPr>
          <p:nvPr/>
        </p:nvPicPr>
        <p:blipFill>
          <a:blip r:embed="rId2"/>
          <a:stretch>
            <a:fillRect/>
          </a:stretch>
        </p:blipFill>
        <p:spPr>
          <a:xfrm>
            <a:off x="319669" y="352733"/>
            <a:ext cx="9858086" cy="548688"/>
          </a:xfrm>
          <a:prstGeom prst="rect">
            <a:avLst/>
          </a:prstGeom>
        </p:spPr>
      </p:pic>
      <p:pic>
        <p:nvPicPr>
          <p:cNvPr id="5" name="Picture 4">
            <a:extLst>
              <a:ext uri="{FF2B5EF4-FFF2-40B4-BE49-F238E27FC236}">
                <a16:creationId xmlns:a16="http://schemas.microsoft.com/office/drawing/2014/main" id="{46021CD1-8655-0B59-62B7-C3AF51449600}"/>
              </a:ext>
            </a:extLst>
          </p:cNvPr>
          <p:cNvPicPr>
            <a:picLocks noChangeAspect="1"/>
          </p:cNvPicPr>
          <p:nvPr/>
        </p:nvPicPr>
        <p:blipFill>
          <a:blip r:embed="rId3"/>
          <a:stretch>
            <a:fillRect/>
          </a:stretch>
        </p:blipFill>
        <p:spPr>
          <a:xfrm>
            <a:off x="10345185" y="352733"/>
            <a:ext cx="1450974" cy="420660"/>
          </a:xfrm>
          <a:prstGeom prst="rect">
            <a:avLst/>
          </a:prstGeom>
        </p:spPr>
      </p:pic>
      <p:pic>
        <p:nvPicPr>
          <p:cNvPr id="6" name="Picture 5">
            <a:extLst>
              <a:ext uri="{FF2B5EF4-FFF2-40B4-BE49-F238E27FC236}">
                <a16:creationId xmlns:a16="http://schemas.microsoft.com/office/drawing/2014/main" id="{83774177-0F0E-CB41-C2E9-28E59DD91DD1}"/>
              </a:ext>
            </a:extLst>
          </p:cNvPr>
          <p:cNvPicPr>
            <a:picLocks noChangeAspect="1"/>
          </p:cNvPicPr>
          <p:nvPr/>
        </p:nvPicPr>
        <p:blipFill>
          <a:blip r:embed="rId4"/>
          <a:stretch>
            <a:fillRect/>
          </a:stretch>
        </p:blipFill>
        <p:spPr>
          <a:xfrm>
            <a:off x="0" y="6559270"/>
            <a:ext cx="7535309" cy="298730"/>
          </a:xfrm>
          <a:prstGeom prst="rect">
            <a:avLst/>
          </a:prstGeom>
        </p:spPr>
      </p:pic>
      <p:sp>
        <p:nvSpPr>
          <p:cNvPr id="2" name="TextBox 1">
            <a:extLst>
              <a:ext uri="{FF2B5EF4-FFF2-40B4-BE49-F238E27FC236}">
                <a16:creationId xmlns:a16="http://schemas.microsoft.com/office/drawing/2014/main" id="{41BE6251-8076-F914-9211-4EF044823AF8}"/>
              </a:ext>
            </a:extLst>
          </p:cNvPr>
          <p:cNvSpPr txBox="1"/>
          <p:nvPr/>
        </p:nvSpPr>
        <p:spPr>
          <a:xfrm>
            <a:off x="1744244" y="457092"/>
            <a:ext cx="5788404" cy="369332"/>
          </a:xfrm>
          <a:prstGeom prst="rect">
            <a:avLst/>
          </a:prstGeom>
          <a:noFill/>
        </p:spPr>
        <p:txBody>
          <a:bodyPr wrap="square" rtlCol="0">
            <a:spAutoFit/>
          </a:bodyPr>
          <a:lstStyle/>
          <a:p>
            <a:r>
              <a:rPr lang="en-GB">
                <a:solidFill>
                  <a:srgbClr val="002060"/>
                </a:solidFill>
              </a:rPr>
              <a:t>YOU SAID, WE DID</a:t>
            </a:r>
          </a:p>
        </p:txBody>
      </p:sp>
      <p:sp>
        <p:nvSpPr>
          <p:cNvPr id="11" name="TextBox 10">
            <a:extLst>
              <a:ext uri="{FF2B5EF4-FFF2-40B4-BE49-F238E27FC236}">
                <a16:creationId xmlns:a16="http://schemas.microsoft.com/office/drawing/2014/main" id="{48C9199B-CBE8-2602-8E2A-937A217B7C9B}"/>
              </a:ext>
            </a:extLst>
          </p:cNvPr>
          <p:cNvSpPr txBox="1"/>
          <p:nvPr/>
        </p:nvSpPr>
        <p:spPr>
          <a:xfrm>
            <a:off x="7935985" y="457092"/>
            <a:ext cx="2222746" cy="369332"/>
          </a:xfrm>
          <a:prstGeom prst="rect">
            <a:avLst/>
          </a:prstGeom>
          <a:noFill/>
        </p:spPr>
        <p:txBody>
          <a:bodyPr wrap="square" rtlCol="0">
            <a:spAutoFit/>
          </a:bodyPr>
          <a:lstStyle/>
          <a:p>
            <a:r>
              <a:rPr lang="en-GB">
                <a:solidFill>
                  <a:srgbClr val="002060"/>
                </a:solidFill>
              </a:rPr>
              <a:t>March 2026</a:t>
            </a:r>
          </a:p>
        </p:txBody>
      </p:sp>
      <p:sp>
        <p:nvSpPr>
          <p:cNvPr id="13" name="Slide Number Placeholder 12">
            <a:extLst>
              <a:ext uri="{FF2B5EF4-FFF2-40B4-BE49-F238E27FC236}">
                <a16:creationId xmlns:a16="http://schemas.microsoft.com/office/drawing/2014/main" id="{9BC5FCD4-5CC1-165E-07F6-B8DADB0BAC8A}"/>
              </a:ext>
            </a:extLst>
          </p:cNvPr>
          <p:cNvSpPr>
            <a:spLocks noGrp="1"/>
          </p:cNvSpPr>
          <p:nvPr>
            <p:ph type="sldNum" sz="quarter" idx="12"/>
          </p:nvPr>
        </p:nvSpPr>
        <p:spPr>
          <a:xfrm>
            <a:off x="9052959" y="6450824"/>
            <a:ext cx="2743200" cy="365125"/>
          </a:xfrm>
        </p:spPr>
        <p:txBody>
          <a:bodyPr/>
          <a:lstStyle/>
          <a:p>
            <a:fld id="{1DF6F4EB-BBC4-436B-A7E2-BA37E0747176}" type="slidenum">
              <a:rPr lang="en-GB" smtClean="0"/>
              <a:t>7</a:t>
            </a:fld>
            <a:endParaRPr lang="en-GB"/>
          </a:p>
        </p:txBody>
      </p:sp>
      <p:sp>
        <p:nvSpPr>
          <p:cNvPr id="12" name="TextBox 11">
            <a:extLst>
              <a:ext uri="{FF2B5EF4-FFF2-40B4-BE49-F238E27FC236}">
                <a16:creationId xmlns:a16="http://schemas.microsoft.com/office/drawing/2014/main" id="{5149AC58-9FB2-348C-24A5-377018804D22}"/>
              </a:ext>
            </a:extLst>
          </p:cNvPr>
          <p:cNvSpPr txBox="1"/>
          <p:nvPr/>
        </p:nvSpPr>
        <p:spPr>
          <a:xfrm>
            <a:off x="319669" y="442411"/>
            <a:ext cx="1424575" cy="369332"/>
          </a:xfrm>
          <a:prstGeom prst="rect">
            <a:avLst/>
          </a:prstGeom>
          <a:noFill/>
        </p:spPr>
        <p:txBody>
          <a:bodyPr wrap="square" rtlCol="0">
            <a:spAutoFit/>
          </a:bodyPr>
          <a:lstStyle/>
          <a:p>
            <a:pPr algn="ctr"/>
            <a:r>
              <a:rPr lang="en-GB">
                <a:solidFill>
                  <a:srgbClr val="002060"/>
                </a:solidFill>
              </a:rPr>
              <a:t>Operational</a:t>
            </a:r>
          </a:p>
        </p:txBody>
      </p:sp>
      <p:sp>
        <p:nvSpPr>
          <p:cNvPr id="3" name="Title 1">
            <a:extLst>
              <a:ext uri="{FF2B5EF4-FFF2-40B4-BE49-F238E27FC236}">
                <a16:creationId xmlns:a16="http://schemas.microsoft.com/office/drawing/2014/main" id="{5917D5D3-E505-B3DF-DC15-CDBCB2768043}"/>
              </a:ext>
            </a:extLst>
          </p:cNvPr>
          <p:cNvSpPr txBox="1">
            <a:spLocks/>
          </p:cNvSpPr>
          <p:nvPr/>
        </p:nvSpPr>
        <p:spPr>
          <a:xfrm>
            <a:off x="319669" y="1191708"/>
            <a:ext cx="6396630" cy="1058446"/>
          </a:xfrm>
          <a:prstGeom prst="rect">
            <a:avLst/>
          </a:prstGeom>
        </p:spPr>
        <p:txBody>
          <a:bodyPr vert="horz" lIns="91440" tIns="45720" rIns="91440" bIns="45720" rtlCol="0" anchor="t" anchorCtr="0">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a:solidFill>
                  <a:srgbClr val="002060"/>
                </a:solidFill>
                <a:cs typeface="Calibri Light"/>
              </a:rPr>
              <a:t>“Despite recent improvements in signage, patients arriving early (around 6:45 AM) still struggle to find Theatre Admissions.”</a:t>
            </a:r>
          </a:p>
        </p:txBody>
      </p:sp>
      <p:sp>
        <p:nvSpPr>
          <p:cNvPr id="14" name="TextBox 13">
            <a:extLst>
              <a:ext uri="{FF2B5EF4-FFF2-40B4-BE49-F238E27FC236}">
                <a16:creationId xmlns:a16="http://schemas.microsoft.com/office/drawing/2014/main" id="{4682289C-1DED-6479-5472-697AB4E72C1A}"/>
              </a:ext>
            </a:extLst>
          </p:cNvPr>
          <p:cNvSpPr txBox="1"/>
          <p:nvPr/>
        </p:nvSpPr>
        <p:spPr>
          <a:xfrm>
            <a:off x="405329" y="2618504"/>
            <a:ext cx="6096000" cy="1200329"/>
          </a:xfrm>
          <a:prstGeom prst="rect">
            <a:avLst/>
          </a:prstGeom>
          <a:noFill/>
        </p:spPr>
        <p:txBody>
          <a:bodyPr wrap="square" lIns="91440" tIns="45720" rIns="91440" bIns="45720" anchor="t">
            <a:spAutoFit/>
          </a:bodyPr>
          <a:lstStyle/>
          <a:p>
            <a:r>
              <a:rPr lang="en-GB">
                <a:solidFill>
                  <a:srgbClr val="002060"/>
                </a:solidFill>
              </a:rPr>
              <a:t>The team agreed to ask colleagues if an early reception cover can be trialled for a period to see if it improves patient experience. This has not been achieved however signage reviewed and seating provided outside the area </a:t>
            </a:r>
            <a:endParaRPr lang="en-GB">
              <a:solidFill>
                <a:srgbClr val="002060"/>
              </a:solidFill>
              <a:ea typeface="Calibri"/>
              <a:cs typeface="Calibri"/>
            </a:endParaRPr>
          </a:p>
        </p:txBody>
      </p:sp>
      <p:pic>
        <p:nvPicPr>
          <p:cNvPr id="8" name="Picture 7" descr="A group of people in a lobby&#10;&#10;AI-generated content may be incorrect.">
            <a:extLst>
              <a:ext uri="{FF2B5EF4-FFF2-40B4-BE49-F238E27FC236}">
                <a16:creationId xmlns:a16="http://schemas.microsoft.com/office/drawing/2014/main" id="{F23B50FD-7B07-598E-B16A-B43ECD743E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608" y="1345104"/>
            <a:ext cx="4393458" cy="4393459"/>
          </a:xfrm>
          <a:prstGeom prst="ellipse">
            <a:avLst/>
          </a:prstGeom>
          <a:ln>
            <a:noFill/>
          </a:ln>
          <a:effectLst>
            <a:softEdge rad="112500"/>
          </a:effectLst>
        </p:spPr>
      </p:pic>
      <p:pic>
        <p:nvPicPr>
          <p:cNvPr id="1028" name="Picture 4" descr="Clock 6:45 | ClipArt ETC">
            <a:extLst>
              <a:ext uri="{FF2B5EF4-FFF2-40B4-BE49-F238E27FC236}">
                <a16:creationId xmlns:a16="http://schemas.microsoft.com/office/drawing/2014/main" id="{D2A17287-AFE5-5372-C366-53DEBF913263}"/>
              </a:ext>
            </a:extLst>
          </p:cNvPr>
          <p:cNvPicPr>
            <a:picLocks noChangeAspect="1" noChangeArrowheads="1"/>
          </p:cNvPicPr>
          <p:nvPr/>
        </p:nvPicPr>
        <p:blipFill>
          <a:blip r:embed="rId6">
            <a:alphaModFix amt="35000"/>
            <a:extLst>
              <a:ext uri="{28A0092B-C50C-407E-A947-70E740481C1C}">
                <a14:useLocalDpi xmlns:a14="http://schemas.microsoft.com/office/drawing/2010/main" val="0"/>
              </a:ext>
            </a:extLst>
          </a:blip>
          <a:srcRect/>
          <a:stretch>
            <a:fillRect/>
          </a:stretch>
        </p:blipFill>
        <p:spPr bwMode="auto">
          <a:xfrm>
            <a:off x="7150608" y="1451640"/>
            <a:ext cx="4393458" cy="439345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722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10506-84D1-E1FC-F927-9288CF2A43C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40FB527-7752-DE07-DCC5-361F44FBBD44}"/>
              </a:ext>
            </a:extLst>
          </p:cNvPr>
          <p:cNvPicPr>
            <a:picLocks noChangeAspect="1"/>
          </p:cNvPicPr>
          <p:nvPr/>
        </p:nvPicPr>
        <p:blipFill>
          <a:blip r:embed="rId2"/>
          <a:stretch>
            <a:fillRect/>
          </a:stretch>
        </p:blipFill>
        <p:spPr>
          <a:xfrm>
            <a:off x="319669" y="352733"/>
            <a:ext cx="9858086" cy="548688"/>
          </a:xfrm>
          <a:prstGeom prst="rect">
            <a:avLst/>
          </a:prstGeom>
        </p:spPr>
      </p:pic>
      <p:pic>
        <p:nvPicPr>
          <p:cNvPr id="5" name="Picture 4">
            <a:extLst>
              <a:ext uri="{FF2B5EF4-FFF2-40B4-BE49-F238E27FC236}">
                <a16:creationId xmlns:a16="http://schemas.microsoft.com/office/drawing/2014/main" id="{E8E1BB7F-BD54-D284-D6CD-74B2AF2659A8}"/>
              </a:ext>
            </a:extLst>
          </p:cNvPr>
          <p:cNvPicPr>
            <a:picLocks noChangeAspect="1"/>
          </p:cNvPicPr>
          <p:nvPr/>
        </p:nvPicPr>
        <p:blipFill>
          <a:blip r:embed="rId3"/>
          <a:stretch>
            <a:fillRect/>
          </a:stretch>
        </p:blipFill>
        <p:spPr>
          <a:xfrm>
            <a:off x="10345185" y="352733"/>
            <a:ext cx="1450974" cy="420660"/>
          </a:xfrm>
          <a:prstGeom prst="rect">
            <a:avLst/>
          </a:prstGeom>
        </p:spPr>
      </p:pic>
      <p:pic>
        <p:nvPicPr>
          <p:cNvPr id="6" name="Picture 5">
            <a:extLst>
              <a:ext uri="{FF2B5EF4-FFF2-40B4-BE49-F238E27FC236}">
                <a16:creationId xmlns:a16="http://schemas.microsoft.com/office/drawing/2014/main" id="{DB16C5AD-6351-A45D-A71B-97281AC7633C}"/>
              </a:ext>
            </a:extLst>
          </p:cNvPr>
          <p:cNvPicPr>
            <a:picLocks noChangeAspect="1"/>
          </p:cNvPicPr>
          <p:nvPr/>
        </p:nvPicPr>
        <p:blipFill>
          <a:blip r:embed="rId4"/>
          <a:stretch>
            <a:fillRect/>
          </a:stretch>
        </p:blipFill>
        <p:spPr>
          <a:xfrm>
            <a:off x="0" y="6559270"/>
            <a:ext cx="7535309" cy="298730"/>
          </a:xfrm>
          <a:prstGeom prst="rect">
            <a:avLst/>
          </a:prstGeom>
        </p:spPr>
      </p:pic>
      <p:sp>
        <p:nvSpPr>
          <p:cNvPr id="2" name="TextBox 1">
            <a:extLst>
              <a:ext uri="{FF2B5EF4-FFF2-40B4-BE49-F238E27FC236}">
                <a16:creationId xmlns:a16="http://schemas.microsoft.com/office/drawing/2014/main" id="{20F528E8-44E9-9803-BA4D-BED54C04BEBC}"/>
              </a:ext>
            </a:extLst>
          </p:cNvPr>
          <p:cNvSpPr txBox="1"/>
          <p:nvPr/>
        </p:nvSpPr>
        <p:spPr>
          <a:xfrm>
            <a:off x="1744244" y="457092"/>
            <a:ext cx="5788404" cy="369332"/>
          </a:xfrm>
          <a:prstGeom prst="rect">
            <a:avLst/>
          </a:prstGeom>
          <a:noFill/>
        </p:spPr>
        <p:txBody>
          <a:bodyPr wrap="square" rtlCol="0">
            <a:spAutoFit/>
          </a:bodyPr>
          <a:lstStyle/>
          <a:p>
            <a:r>
              <a:rPr lang="en-GB">
                <a:solidFill>
                  <a:srgbClr val="002060"/>
                </a:solidFill>
              </a:rPr>
              <a:t>YOU SAID, WE DID</a:t>
            </a:r>
          </a:p>
        </p:txBody>
      </p:sp>
      <p:sp>
        <p:nvSpPr>
          <p:cNvPr id="11" name="TextBox 10">
            <a:extLst>
              <a:ext uri="{FF2B5EF4-FFF2-40B4-BE49-F238E27FC236}">
                <a16:creationId xmlns:a16="http://schemas.microsoft.com/office/drawing/2014/main" id="{D218624B-5993-591E-385B-934BB875429E}"/>
              </a:ext>
            </a:extLst>
          </p:cNvPr>
          <p:cNvSpPr txBox="1"/>
          <p:nvPr/>
        </p:nvSpPr>
        <p:spPr>
          <a:xfrm>
            <a:off x="7935985" y="457092"/>
            <a:ext cx="2222746" cy="369332"/>
          </a:xfrm>
          <a:prstGeom prst="rect">
            <a:avLst/>
          </a:prstGeom>
          <a:noFill/>
        </p:spPr>
        <p:txBody>
          <a:bodyPr wrap="square" rtlCol="0">
            <a:spAutoFit/>
          </a:bodyPr>
          <a:lstStyle/>
          <a:p>
            <a:r>
              <a:rPr lang="en-GB">
                <a:solidFill>
                  <a:srgbClr val="002060"/>
                </a:solidFill>
              </a:rPr>
              <a:t>March 2026</a:t>
            </a:r>
          </a:p>
        </p:txBody>
      </p:sp>
      <p:sp>
        <p:nvSpPr>
          <p:cNvPr id="13" name="Slide Number Placeholder 12">
            <a:extLst>
              <a:ext uri="{FF2B5EF4-FFF2-40B4-BE49-F238E27FC236}">
                <a16:creationId xmlns:a16="http://schemas.microsoft.com/office/drawing/2014/main" id="{A5648762-9B34-FA11-14E0-2942386C61BD}"/>
              </a:ext>
            </a:extLst>
          </p:cNvPr>
          <p:cNvSpPr>
            <a:spLocks noGrp="1"/>
          </p:cNvSpPr>
          <p:nvPr>
            <p:ph type="sldNum" sz="quarter" idx="12"/>
          </p:nvPr>
        </p:nvSpPr>
        <p:spPr>
          <a:xfrm>
            <a:off x="9052959" y="6450824"/>
            <a:ext cx="2743200" cy="365125"/>
          </a:xfrm>
        </p:spPr>
        <p:txBody>
          <a:bodyPr/>
          <a:lstStyle/>
          <a:p>
            <a:fld id="{1DF6F4EB-BBC4-436B-A7E2-BA37E0747176}" type="slidenum">
              <a:rPr lang="en-GB" smtClean="0"/>
              <a:t>8</a:t>
            </a:fld>
            <a:endParaRPr lang="en-GB"/>
          </a:p>
        </p:txBody>
      </p:sp>
      <p:sp>
        <p:nvSpPr>
          <p:cNvPr id="12" name="TextBox 11">
            <a:extLst>
              <a:ext uri="{FF2B5EF4-FFF2-40B4-BE49-F238E27FC236}">
                <a16:creationId xmlns:a16="http://schemas.microsoft.com/office/drawing/2014/main" id="{2558799B-3624-C527-73E9-1EE7507940E5}"/>
              </a:ext>
            </a:extLst>
          </p:cNvPr>
          <p:cNvSpPr txBox="1"/>
          <p:nvPr/>
        </p:nvSpPr>
        <p:spPr>
          <a:xfrm>
            <a:off x="319669" y="442411"/>
            <a:ext cx="1424575" cy="369332"/>
          </a:xfrm>
          <a:prstGeom prst="rect">
            <a:avLst/>
          </a:prstGeom>
          <a:noFill/>
        </p:spPr>
        <p:txBody>
          <a:bodyPr wrap="square" rtlCol="0">
            <a:spAutoFit/>
          </a:bodyPr>
          <a:lstStyle/>
          <a:p>
            <a:pPr algn="ctr"/>
            <a:r>
              <a:rPr lang="en-GB"/>
              <a:t>Operational</a:t>
            </a:r>
          </a:p>
        </p:txBody>
      </p:sp>
      <p:sp>
        <p:nvSpPr>
          <p:cNvPr id="17" name="Content Placeholder 2">
            <a:extLst>
              <a:ext uri="{FF2B5EF4-FFF2-40B4-BE49-F238E27FC236}">
                <a16:creationId xmlns:a16="http://schemas.microsoft.com/office/drawing/2014/main" id="{1CA566E7-E9C0-A1B4-E8CA-A918DA75ECFA}"/>
              </a:ext>
            </a:extLst>
          </p:cNvPr>
          <p:cNvSpPr txBox="1">
            <a:spLocks/>
          </p:cNvSpPr>
          <p:nvPr/>
        </p:nvSpPr>
        <p:spPr>
          <a:xfrm>
            <a:off x="319670" y="1005780"/>
            <a:ext cx="5686494" cy="488702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2000" i="1">
              <a:solidFill>
                <a:srgbClr val="002060"/>
              </a:solidFill>
              <a:cs typeface="Calibri" panose="020F0502020204030204"/>
            </a:endParaRPr>
          </a:p>
          <a:p>
            <a:pPr algn="l"/>
            <a:r>
              <a:rPr lang="en-GB" sz="2000" b="1" i="1">
                <a:solidFill>
                  <a:srgbClr val="002060"/>
                </a:solidFill>
                <a:cs typeface="Calibri" panose="020F0502020204030204"/>
              </a:rPr>
              <a:t>Building Work in Eye Hospital </a:t>
            </a:r>
            <a:endParaRPr lang="en-GB" sz="2000" b="1" i="1">
              <a:solidFill>
                <a:srgbClr val="002060"/>
              </a:solidFill>
              <a:ea typeface="Calibri"/>
              <a:cs typeface="Calibri" panose="020F0502020204030204"/>
            </a:endParaRPr>
          </a:p>
          <a:p>
            <a:pPr algn="l"/>
            <a:endParaRPr lang="en-GB" sz="2000" b="1" i="1">
              <a:solidFill>
                <a:srgbClr val="002060"/>
              </a:solidFill>
              <a:ea typeface="Calibri"/>
              <a:cs typeface="Calibri" panose="020F0502020204030204"/>
            </a:endParaRPr>
          </a:p>
          <a:p>
            <a:pPr algn="l"/>
            <a:r>
              <a:rPr lang="en-GB" sz="2000" i="1">
                <a:solidFill>
                  <a:srgbClr val="002060"/>
                </a:solidFill>
                <a:ea typeface="Calibri"/>
                <a:cs typeface="Calibri" panose="020F0502020204030204"/>
              </a:rPr>
              <a:t>Fire Escape metal staircases failed an inspection.</a:t>
            </a:r>
          </a:p>
          <a:p>
            <a:pPr algn="l"/>
            <a:endParaRPr lang="en-GB" sz="2000" i="1">
              <a:solidFill>
                <a:srgbClr val="002060"/>
              </a:solidFill>
              <a:ea typeface="Calibri"/>
              <a:cs typeface="Calibri" panose="020F0502020204030204"/>
            </a:endParaRPr>
          </a:p>
          <a:p>
            <a:pPr algn="l"/>
            <a:r>
              <a:rPr lang="en-GB" sz="2000" i="1">
                <a:solidFill>
                  <a:srgbClr val="002060"/>
                </a:solidFill>
                <a:ea typeface="Calibri"/>
                <a:cs typeface="Calibri" panose="020F0502020204030204"/>
              </a:rPr>
              <a:t>Remedial works was needed to the metal stairs this has been completed</a:t>
            </a:r>
          </a:p>
          <a:p>
            <a:pPr algn="l"/>
            <a:endParaRPr lang="en-GB" sz="2000" i="1">
              <a:solidFill>
                <a:srgbClr val="002060"/>
              </a:solidFill>
              <a:ea typeface="Calibri"/>
              <a:cs typeface="Calibri" panose="020F0502020204030204"/>
            </a:endParaRPr>
          </a:p>
          <a:p>
            <a:pPr algn="l"/>
            <a:r>
              <a:rPr lang="en-GB" sz="2000" i="1">
                <a:solidFill>
                  <a:srgbClr val="002060"/>
                </a:solidFill>
                <a:ea typeface="Calibri"/>
                <a:cs typeface="Calibri" panose="020F0502020204030204"/>
              </a:rPr>
              <a:t>We are waiting handrails for flat roof area to be replaced current ones have been made safe in the meantime</a:t>
            </a:r>
            <a:endParaRPr lang="en-GB">
              <a:ea typeface="Calibri"/>
              <a:cs typeface="Calibri"/>
            </a:endParaRPr>
          </a:p>
          <a:p>
            <a:pPr algn="l"/>
            <a:endParaRPr lang="en-GB" sz="2000" i="1">
              <a:solidFill>
                <a:srgbClr val="002060"/>
              </a:solidFill>
              <a:highlight>
                <a:srgbClr val="FFFF00"/>
              </a:highlight>
              <a:ea typeface="Calibri" panose="020F0502020204030204"/>
              <a:cs typeface="Calibri" panose="020F0502020204030204"/>
            </a:endParaRPr>
          </a:p>
          <a:p>
            <a:pPr algn="l"/>
            <a:endParaRPr lang="en-GB" sz="2000" i="1">
              <a:solidFill>
                <a:srgbClr val="002060"/>
              </a:solidFill>
              <a:highlight>
                <a:srgbClr val="FFFF00"/>
              </a:highlight>
              <a:ea typeface="Calibri" panose="020F0502020204030204"/>
              <a:cs typeface="Calibri" panose="020F0502020204030204"/>
            </a:endParaRPr>
          </a:p>
        </p:txBody>
      </p:sp>
      <p:pic>
        <p:nvPicPr>
          <p:cNvPr id="7" name="Picture 6">
            <a:extLst>
              <a:ext uri="{FF2B5EF4-FFF2-40B4-BE49-F238E27FC236}">
                <a16:creationId xmlns:a16="http://schemas.microsoft.com/office/drawing/2014/main" id="{EB0E0C17-D46B-32BE-8592-BBD375501E16}"/>
              </a:ext>
            </a:extLst>
          </p:cNvPr>
          <p:cNvPicPr>
            <a:picLocks noChangeAspect="1"/>
          </p:cNvPicPr>
          <p:nvPr/>
        </p:nvPicPr>
        <p:blipFill>
          <a:blip r:embed="rId5"/>
          <a:stretch>
            <a:fillRect/>
          </a:stretch>
        </p:blipFill>
        <p:spPr>
          <a:xfrm>
            <a:off x="6404015" y="1485736"/>
            <a:ext cx="5286685" cy="3927107"/>
          </a:xfrm>
          <a:prstGeom prst="rect">
            <a:avLst/>
          </a:prstGeom>
        </p:spPr>
      </p:pic>
    </p:spTree>
    <p:extLst>
      <p:ext uri="{BB962C8B-B14F-4D97-AF65-F5344CB8AC3E}">
        <p14:creationId xmlns:p14="http://schemas.microsoft.com/office/powerpoint/2010/main" val="3131749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363A5-A9BE-7F10-2B19-F2F418E02F0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0A22E30-6AE0-7C54-6526-D74AD93F1289}"/>
              </a:ext>
            </a:extLst>
          </p:cNvPr>
          <p:cNvPicPr>
            <a:picLocks noChangeAspect="1"/>
          </p:cNvPicPr>
          <p:nvPr/>
        </p:nvPicPr>
        <p:blipFill>
          <a:blip r:embed="rId2"/>
          <a:stretch>
            <a:fillRect/>
          </a:stretch>
        </p:blipFill>
        <p:spPr>
          <a:xfrm>
            <a:off x="319669" y="352733"/>
            <a:ext cx="9858086" cy="548688"/>
          </a:xfrm>
          <a:prstGeom prst="rect">
            <a:avLst/>
          </a:prstGeom>
        </p:spPr>
      </p:pic>
      <p:pic>
        <p:nvPicPr>
          <p:cNvPr id="5" name="Picture 4">
            <a:extLst>
              <a:ext uri="{FF2B5EF4-FFF2-40B4-BE49-F238E27FC236}">
                <a16:creationId xmlns:a16="http://schemas.microsoft.com/office/drawing/2014/main" id="{36784B38-0EAF-5F05-8DC6-A9C7480EE5B9}"/>
              </a:ext>
            </a:extLst>
          </p:cNvPr>
          <p:cNvPicPr>
            <a:picLocks noChangeAspect="1"/>
          </p:cNvPicPr>
          <p:nvPr/>
        </p:nvPicPr>
        <p:blipFill>
          <a:blip r:embed="rId3"/>
          <a:stretch>
            <a:fillRect/>
          </a:stretch>
        </p:blipFill>
        <p:spPr>
          <a:xfrm>
            <a:off x="10345185" y="352733"/>
            <a:ext cx="1450974" cy="420660"/>
          </a:xfrm>
          <a:prstGeom prst="rect">
            <a:avLst/>
          </a:prstGeom>
        </p:spPr>
      </p:pic>
      <p:pic>
        <p:nvPicPr>
          <p:cNvPr id="6" name="Picture 5">
            <a:extLst>
              <a:ext uri="{FF2B5EF4-FFF2-40B4-BE49-F238E27FC236}">
                <a16:creationId xmlns:a16="http://schemas.microsoft.com/office/drawing/2014/main" id="{DB68A0B6-E5ED-4564-D683-5BAB5B245839}"/>
              </a:ext>
            </a:extLst>
          </p:cNvPr>
          <p:cNvPicPr>
            <a:picLocks noChangeAspect="1"/>
          </p:cNvPicPr>
          <p:nvPr/>
        </p:nvPicPr>
        <p:blipFill>
          <a:blip r:embed="rId4"/>
          <a:stretch>
            <a:fillRect/>
          </a:stretch>
        </p:blipFill>
        <p:spPr>
          <a:xfrm>
            <a:off x="0" y="6559270"/>
            <a:ext cx="7535309" cy="298730"/>
          </a:xfrm>
          <a:prstGeom prst="rect">
            <a:avLst/>
          </a:prstGeom>
        </p:spPr>
      </p:pic>
      <p:sp>
        <p:nvSpPr>
          <p:cNvPr id="2" name="TextBox 1">
            <a:extLst>
              <a:ext uri="{FF2B5EF4-FFF2-40B4-BE49-F238E27FC236}">
                <a16:creationId xmlns:a16="http://schemas.microsoft.com/office/drawing/2014/main" id="{C161AA1D-0E37-A5A7-1344-272796D17D59}"/>
              </a:ext>
            </a:extLst>
          </p:cNvPr>
          <p:cNvSpPr txBox="1"/>
          <p:nvPr/>
        </p:nvSpPr>
        <p:spPr>
          <a:xfrm>
            <a:off x="1744244" y="457092"/>
            <a:ext cx="5788404" cy="369332"/>
          </a:xfrm>
          <a:prstGeom prst="rect">
            <a:avLst/>
          </a:prstGeom>
          <a:noFill/>
        </p:spPr>
        <p:txBody>
          <a:bodyPr wrap="square" rtlCol="0">
            <a:spAutoFit/>
          </a:bodyPr>
          <a:lstStyle/>
          <a:p>
            <a:r>
              <a:rPr lang="en-GB">
                <a:solidFill>
                  <a:srgbClr val="002060"/>
                </a:solidFill>
              </a:rPr>
              <a:t>YOU SAID, WE DID</a:t>
            </a:r>
          </a:p>
        </p:txBody>
      </p:sp>
      <p:sp>
        <p:nvSpPr>
          <p:cNvPr id="11" name="TextBox 10">
            <a:extLst>
              <a:ext uri="{FF2B5EF4-FFF2-40B4-BE49-F238E27FC236}">
                <a16:creationId xmlns:a16="http://schemas.microsoft.com/office/drawing/2014/main" id="{2F679DCC-2E02-76A5-FADD-61197B867325}"/>
              </a:ext>
            </a:extLst>
          </p:cNvPr>
          <p:cNvSpPr txBox="1"/>
          <p:nvPr/>
        </p:nvSpPr>
        <p:spPr>
          <a:xfrm>
            <a:off x="7935985" y="457092"/>
            <a:ext cx="2222746" cy="369332"/>
          </a:xfrm>
          <a:prstGeom prst="rect">
            <a:avLst/>
          </a:prstGeom>
          <a:noFill/>
        </p:spPr>
        <p:txBody>
          <a:bodyPr wrap="square" rtlCol="0">
            <a:spAutoFit/>
          </a:bodyPr>
          <a:lstStyle/>
          <a:p>
            <a:r>
              <a:rPr lang="en-GB">
                <a:solidFill>
                  <a:srgbClr val="002060"/>
                </a:solidFill>
              </a:rPr>
              <a:t>March 2026</a:t>
            </a:r>
          </a:p>
        </p:txBody>
      </p:sp>
      <p:sp>
        <p:nvSpPr>
          <p:cNvPr id="13" name="Slide Number Placeholder 12">
            <a:extLst>
              <a:ext uri="{FF2B5EF4-FFF2-40B4-BE49-F238E27FC236}">
                <a16:creationId xmlns:a16="http://schemas.microsoft.com/office/drawing/2014/main" id="{7343DC70-DF61-82CE-AF30-4BF152A71C9D}"/>
              </a:ext>
            </a:extLst>
          </p:cNvPr>
          <p:cNvSpPr>
            <a:spLocks noGrp="1"/>
          </p:cNvSpPr>
          <p:nvPr>
            <p:ph type="sldNum" sz="quarter" idx="12"/>
          </p:nvPr>
        </p:nvSpPr>
        <p:spPr>
          <a:xfrm>
            <a:off x="9052959" y="6450824"/>
            <a:ext cx="2743200" cy="365125"/>
          </a:xfrm>
        </p:spPr>
        <p:txBody>
          <a:bodyPr/>
          <a:lstStyle/>
          <a:p>
            <a:fld id="{1DF6F4EB-BBC4-436B-A7E2-BA37E0747176}" type="slidenum">
              <a:rPr lang="en-GB" smtClean="0"/>
              <a:t>9</a:t>
            </a:fld>
            <a:endParaRPr lang="en-GB"/>
          </a:p>
        </p:txBody>
      </p:sp>
      <p:sp>
        <p:nvSpPr>
          <p:cNvPr id="12" name="TextBox 11">
            <a:extLst>
              <a:ext uri="{FF2B5EF4-FFF2-40B4-BE49-F238E27FC236}">
                <a16:creationId xmlns:a16="http://schemas.microsoft.com/office/drawing/2014/main" id="{48C5D4C6-D727-C8A3-76DC-701B5C03C52A}"/>
              </a:ext>
            </a:extLst>
          </p:cNvPr>
          <p:cNvSpPr txBox="1"/>
          <p:nvPr/>
        </p:nvSpPr>
        <p:spPr>
          <a:xfrm>
            <a:off x="319669" y="442411"/>
            <a:ext cx="1424575" cy="369332"/>
          </a:xfrm>
          <a:prstGeom prst="rect">
            <a:avLst/>
          </a:prstGeom>
          <a:noFill/>
        </p:spPr>
        <p:txBody>
          <a:bodyPr wrap="square" rtlCol="0">
            <a:spAutoFit/>
          </a:bodyPr>
          <a:lstStyle/>
          <a:p>
            <a:pPr algn="ctr"/>
            <a:r>
              <a:rPr lang="en-GB"/>
              <a:t>Operational</a:t>
            </a:r>
          </a:p>
        </p:txBody>
      </p:sp>
      <p:pic>
        <p:nvPicPr>
          <p:cNvPr id="3" name="Picture 2" descr="A helicopter on a ship&#10;&#10;AI-generated content may be incorrect.">
            <a:extLst>
              <a:ext uri="{FF2B5EF4-FFF2-40B4-BE49-F238E27FC236}">
                <a16:creationId xmlns:a16="http://schemas.microsoft.com/office/drawing/2014/main" id="{F73F845D-0E84-661E-5D57-23755D76EE5F}"/>
              </a:ext>
            </a:extLst>
          </p:cNvPr>
          <p:cNvPicPr>
            <a:picLocks noChangeAspect="1"/>
          </p:cNvPicPr>
          <p:nvPr/>
        </p:nvPicPr>
        <p:blipFill>
          <a:blip r:embed="rId5"/>
          <a:stretch>
            <a:fillRect/>
          </a:stretch>
        </p:blipFill>
        <p:spPr>
          <a:xfrm>
            <a:off x="1151876" y="1069348"/>
            <a:ext cx="9479028" cy="5091629"/>
          </a:xfrm>
          <a:prstGeom prst="rect">
            <a:avLst/>
          </a:prstGeom>
        </p:spPr>
      </p:pic>
    </p:spTree>
    <p:extLst>
      <p:ext uri="{BB962C8B-B14F-4D97-AF65-F5344CB8AC3E}">
        <p14:creationId xmlns:p14="http://schemas.microsoft.com/office/powerpoint/2010/main" val="36102716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db6a70c3-5315-4ebe-8a5e-06ae78fb9580" xsi:nil="true"/>
    <lcf76f155ced4ddcb4097134ff3c332f xmlns="29f8d198-e771-4bc9-80fe-066ae4748feb">
      <Terms xmlns="http://schemas.microsoft.com/office/infopath/2007/PartnerControls"/>
    </lcf76f155ced4ddcb4097134ff3c332f>
    <SharedWithUsers xmlns="db6a70c3-5315-4ebe-8a5e-06ae78fb9580">
      <UserInfo>
        <DisplayName>EVANS, Roy (UNIVERSITY HOSPITALS SUSSEX NHS FOUNDATION TRUST)</DisplayName>
        <AccountId>95</AccountId>
        <AccountType/>
      </UserInfo>
      <UserInfo>
        <DisplayName>LANE, Peter (UNIVERSITY HOSPITALS SUSSEX NHS FOUNDATION TRUST)</DisplayName>
        <AccountId>61</AccountId>
        <AccountType/>
      </UserInfo>
      <UserInfo>
        <DisplayName>WALTERS, Terece (UNIVERSITY HOSPITALS SUSSEX NHS FOUNDATION TRUST)</DisplayName>
        <AccountId>90</AccountId>
        <AccountType/>
      </UserInfo>
      <UserInfo>
        <DisplayName>HARBUTT, Dave (UNIVERSITY HOSPITALS SUSSEX NHS FOUNDATION TRUST)</DisplayName>
        <AccountId>113</AccountId>
        <AccountType/>
      </UserInfo>
      <UserInfo>
        <DisplayName>CRONIN, Theo (UNIVERSITY HOSPITALS SUSSEX NHS FOUNDATION TRUST)</DisplayName>
        <AccountId>114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6D52F4D5E76847A49525C5C0B417AD" ma:contentTypeVersion="18" ma:contentTypeDescription="Create a new document." ma:contentTypeScope="" ma:versionID="5f402a84e03e33954fd2ec4dddb3463b">
  <xsd:schema xmlns:xsd="http://www.w3.org/2001/XMLSchema" xmlns:xs="http://www.w3.org/2001/XMLSchema" xmlns:p="http://schemas.microsoft.com/office/2006/metadata/properties" xmlns:ns1="http://schemas.microsoft.com/sharepoint/v3" xmlns:ns2="29f8d198-e771-4bc9-80fe-066ae4748feb" xmlns:ns3="db6a70c3-5315-4ebe-8a5e-06ae78fb9580" targetNamespace="http://schemas.microsoft.com/office/2006/metadata/properties" ma:root="true" ma:fieldsID="599f0a28a37cf510b5a4d96f9ef34ea2" ns1:_="" ns2:_="" ns3:_="">
    <xsd:import namespace="http://schemas.microsoft.com/sharepoint/v3"/>
    <xsd:import namespace="29f8d198-e771-4bc9-80fe-066ae4748feb"/>
    <xsd:import namespace="db6a70c3-5315-4ebe-8a5e-06ae78fb958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1:_ip_UnifiedCompliancePolicyProperties" minOccurs="0"/>
                <xsd:element ref="ns1:_ip_UnifiedCompliancePolicyUIAction" minOccurs="0"/>
                <xsd:element ref="ns3:SharedWithUsers" minOccurs="0"/>
                <xsd:element ref="ns3:SharedWithDetails" minOccurs="0"/>
                <xsd:element ref="ns2:MediaServiceLocation" minOccurs="0"/>
                <xsd:element ref="ns2:MediaServiceOCR"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f8d198-e771-4bc9-80fe-066ae4748fe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b6a70c3-5315-4ebe-8a5e-06ae78fb958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f6c9304-38d0-4a10-bf78-bda99d87f769}" ma:internalName="TaxCatchAll" ma:showField="CatchAllData" ma:web="db6a70c3-5315-4ebe-8a5e-06ae78fb958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065F5E-442C-408E-8BC0-B1F65856E37E}">
  <ds:schemaRefs>
    <ds:schemaRef ds:uri="http://schemas.microsoft.com/sharepoint/v3/contenttype/forms"/>
  </ds:schemaRefs>
</ds:datastoreItem>
</file>

<file path=customXml/itemProps2.xml><?xml version="1.0" encoding="utf-8"?>
<ds:datastoreItem xmlns:ds="http://schemas.openxmlformats.org/officeDocument/2006/customXml" ds:itemID="{716F589A-3A7C-4C68-BD84-C9A3A486327A}">
  <ds:schemaRefs>
    <ds:schemaRef ds:uri="29f8d198-e771-4bc9-80fe-066ae4748feb"/>
    <ds:schemaRef ds:uri="db6a70c3-5315-4ebe-8a5e-06ae78fb95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50295D8-FBA1-490E-A918-CBCF97FF961B}">
  <ds:schemaRefs>
    <ds:schemaRef ds:uri="29f8d198-e771-4bc9-80fe-066ae4748feb"/>
    <ds:schemaRef ds:uri="db6a70c3-5315-4ebe-8a5e-06ae78fb95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4</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March 2026 Update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HABGOOD, Marian (UNIVERSITY HOSPITALS SUSSEX NHS FOUNDATION TRUST)</dc:creator>
  <cp:revision>3</cp:revision>
  <cp:lastPrinted>2025-11-26T08:29:06Z</cp:lastPrinted>
  <dcterms:created xsi:type="dcterms:W3CDTF">2024-02-08T12:38:10Z</dcterms:created>
  <dcterms:modified xsi:type="dcterms:W3CDTF">2026-04-08T09:13:01Z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0x010100E46D52F4D5E76847A49525C5C0B417AD</vt:lpwstr>
  </property>
  <property fmtid="{D5CDD505-2E9C-101B-9397-08002B2CF9AE}" pid="3" name="MediaServiceImageTags">
    <vt:lpwstr/>
  </property>
</Properties>
</file>